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500" r:id="rId2"/>
    <p:sldId id="495" r:id="rId3"/>
    <p:sldId id="499" r:id="rId4"/>
    <p:sldId id="258" r:id="rId5"/>
    <p:sldId id="259" r:id="rId6"/>
    <p:sldId id="497" r:id="rId7"/>
    <p:sldId id="498" r:id="rId8"/>
    <p:sldId id="291" r:id="rId9"/>
    <p:sldId id="262" r:id="rId10"/>
    <p:sldId id="503" r:id="rId11"/>
    <p:sldId id="50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F31FC2-812D-44B1-B53B-A85759BBE9FF}" v="1278" dt="2026-09-02T15:11:41.088"/>
    <p1510:client id="{81949C55-90ED-5845-A672-00B760B1C1BF}" v="398" dt="2026-09-02T14:54:02.4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0"/>
    <p:restoredTop sz="95424"/>
  </p:normalViewPr>
  <p:slideViewPr>
    <p:cSldViewPr snapToGrid="0">
      <p:cViewPr varScale="1">
        <p:scale>
          <a:sx n="62" d="100"/>
          <a:sy n="62" d="100"/>
        </p:scale>
        <p:origin x="200" y="9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Relationship Id="rId22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phenson, Kurt" userId="S::kurts@vt.edu::d18cad9c-80a4-47f8-81c5-929fb903f76f" providerId="AD" clId="Web-{1E6B900D-D1EF-90BB-C0FA-B2661977BA2F}"/>
    <pc:docChg chg="addSld delSld modSld sldOrd">
      <pc:chgData name="Stephenson, Kurt" userId="S::kurts@vt.edu::d18cad9c-80a4-47f8-81c5-929fb903f76f" providerId="AD" clId="Web-{1E6B900D-D1EF-90BB-C0FA-B2661977BA2F}" dt="2026-08-28T19:02:45.122" v="1624" actId="20577"/>
      <pc:docMkLst>
        <pc:docMk/>
      </pc:docMkLst>
      <pc:sldChg chg="addSp delSp modSp">
        <pc:chgData name="Stephenson, Kurt" userId="S::kurts@vt.edu::d18cad9c-80a4-47f8-81c5-929fb903f76f" providerId="AD" clId="Web-{1E6B900D-D1EF-90BB-C0FA-B2661977BA2F}" dt="2026-08-28T19:02:27.621" v="1611" actId="1076"/>
        <pc:sldMkLst>
          <pc:docMk/>
          <pc:sldMk cId="1726951720" sldId="258"/>
        </pc:sldMkLst>
        <pc:spChg chg="mod">
          <ac:chgData name="Stephenson, Kurt" userId="S::kurts@vt.edu::d18cad9c-80a4-47f8-81c5-929fb903f76f" providerId="AD" clId="Web-{1E6B900D-D1EF-90BB-C0FA-B2661977BA2F}" dt="2026-08-28T17:03:54.123" v="258" actId="14100"/>
          <ac:spMkLst>
            <pc:docMk/>
            <pc:sldMk cId="1726951720" sldId="258"/>
            <ac:spMk id="9" creationId="{E38C6BE1-A120-D758-DD8C-3EEA571C227D}"/>
          </ac:spMkLst>
        </pc:spChg>
        <pc:spChg chg="add mod">
          <ac:chgData name="Stephenson, Kurt" userId="S::kurts@vt.edu::d18cad9c-80a4-47f8-81c5-929fb903f76f" providerId="AD" clId="Web-{1E6B900D-D1EF-90BB-C0FA-B2661977BA2F}" dt="2026-08-28T19:02:27.621" v="1611" actId="1076"/>
          <ac:spMkLst>
            <pc:docMk/>
            <pc:sldMk cId="1726951720" sldId="258"/>
            <ac:spMk id="29" creationId="{77C28259-24DA-DC94-D5C0-BAD405367661}"/>
          </ac:spMkLst>
        </pc:spChg>
        <pc:grpChg chg="mod">
          <ac:chgData name="Stephenson, Kurt" userId="S::kurts@vt.edu::d18cad9c-80a4-47f8-81c5-929fb903f76f" providerId="AD" clId="Web-{1E6B900D-D1EF-90BB-C0FA-B2661977BA2F}" dt="2026-08-28T17:01:22.242" v="167" actId="1076"/>
          <ac:grpSpMkLst>
            <pc:docMk/>
            <pc:sldMk cId="1726951720" sldId="258"/>
            <ac:grpSpMk id="4" creationId="{BA70ECA6-DB6D-074C-4F70-60B7ABFAAA39}"/>
          </ac:grpSpMkLst>
        </pc:grpChg>
      </pc:sldChg>
      <pc:sldChg chg="addSp modSp">
        <pc:chgData name="Stephenson, Kurt" userId="S::kurts@vt.edu::d18cad9c-80a4-47f8-81c5-929fb903f76f" providerId="AD" clId="Web-{1E6B900D-D1EF-90BB-C0FA-B2661977BA2F}" dt="2026-08-28T19:02:45.122" v="1624" actId="20577"/>
        <pc:sldMkLst>
          <pc:docMk/>
          <pc:sldMk cId="617629543" sldId="259"/>
        </pc:sldMkLst>
        <pc:spChg chg="add mod">
          <ac:chgData name="Stephenson, Kurt" userId="S::kurts@vt.edu::d18cad9c-80a4-47f8-81c5-929fb903f76f" providerId="AD" clId="Web-{1E6B900D-D1EF-90BB-C0FA-B2661977BA2F}" dt="2026-08-28T19:02:45.122" v="1624" actId="20577"/>
          <ac:spMkLst>
            <pc:docMk/>
            <pc:sldMk cId="617629543" sldId="259"/>
            <ac:spMk id="3" creationId="{314C2DA7-03AB-6761-E50C-19732B585444}"/>
          </ac:spMkLst>
        </pc:spChg>
        <pc:grpChg chg="mod">
          <ac:chgData name="Stephenson, Kurt" userId="S::kurts@vt.edu::d18cad9c-80a4-47f8-81c5-929fb903f76f" providerId="AD" clId="Web-{1E6B900D-D1EF-90BB-C0FA-B2661977BA2F}" dt="2026-08-28T17:03:30.090" v="248" actId="1076"/>
          <ac:grpSpMkLst>
            <pc:docMk/>
            <pc:sldMk cId="617629543" sldId="259"/>
            <ac:grpSpMk id="4" creationId="{949C00BD-5872-33A8-E7B9-37391BB3B2D8}"/>
          </ac:grpSpMkLst>
        </pc:grpChg>
      </pc:sldChg>
      <pc:sldChg chg="addSp delSp modSp">
        <pc:chgData name="Stephenson, Kurt" userId="S::kurts@vt.edu::d18cad9c-80a4-47f8-81c5-929fb903f76f" providerId="AD" clId="Web-{1E6B900D-D1EF-90BB-C0FA-B2661977BA2F}" dt="2026-08-28T17:26:40.809" v="628" actId="1076"/>
        <pc:sldMkLst>
          <pc:docMk/>
          <pc:sldMk cId="325917162" sldId="262"/>
        </pc:sldMkLst>
        <pc:spChg chg="mod">
          <ac:chgData name="Stephenson, Kurt" userId="S::kurts@vt.edu::d18cad9c-80a4-47f8-81c5-929fb903f76f" providerId="AD" clId="Web-{1E6B900D-D1EF-90BB-C0FA-B2661977BA2F}" dt="2026-08-28T17:26:40.809" v="628" actId="1076"/>
          <ac:spMkLst>
            <pc:docMk/>
            <pc:sldMk cId="325917162" sldId="262"/>
            <ac:spMk id="2" creationId="{F38DC867-281B-ACDF-E507-7E645C5623FC}"/>
          </ac:spMkLst>
        </pc:spChg>
        <pc:spChg chg="add">
          <ac:chgData name="Stephenson, Kurt" userId="S::kurts@vt.edu::d18cad9c-80a4-47f8-81c5-929fb903f76f" providerId="AD" clId="Web-{1E6B900D-D1EF-90BB-C0FA-B2661977BA2F}" dt="2026-08-28T17:23:37.413" v="565"/>
          <ac:spMkLst>
            <pc:docMk/>
            <pc:sldMk cId="325917162" sldId="262"/>
            <ac:spMk id="6" creationId="{DFDFB605-2161-2CA2-2C2E-AE41F8440086}"/>
          </ac:spMkLst>
        </pc:spChg>
        <pc:spChg chg="add">
          <ac:chgData name="Stephenson, Kurt" userId="S::kurts@vt.edu::d18cad9c-80a4-47f8-81c5-929fb903f76f" providerId="AD" clId="Web-{1E6B900D-D1EF-90BB-C0FA-B2661977BA2F}" dt="2026-08-28T17:23:37.413" v="565"/>
          <ac:spMkLst>
            <pc:docMk/>
            <pc:sldMk cId="325917162" sldId="262"/>
            <ac:spMk id="7" creationId="{59ECD572-B25B-0509-F537-D845A65CC3B2}"/>
          </ac:spMkLst>
        </pc:spChg>
        <pc:spChg chg="add">
          <ac:chgData name="Stephenson, Kurt" userId="S::kurts@vt.edu::d18cad9c-80a4-47f8-81c5-929fb903f76f" providerId="AD" clId="Web-{1E6B900D-D1EF-90BB-C0FA-B2661977BA2F}" dt="2026-08-28T17:23:37.413" v="565"/>
          <ac:spMkLst>
            <pc:docMk/>
            <pc:sldMk cId="325917162" sldId="262"/>
            <ac:spMk id="8" creationId="{57473196-0FF2-AC53-4AED-5755FCAFDF12}"/>
          </ac:spMkLst>
        </pc:spChg>
        <pc:spChg chg="add">
          <ac:chgData name="Stephenson, Kurt" userId="S::kurts@vt.edu::d18cad9c-80a4-47f8-81c5-929fb903f76f" providerId="AD" clId="Web-{1E6B900D-D1EF-90BB-C0FA-B2661977BA2F}" dt="2026-08-28T17:23:37.413" v="565"/>
          <ac:spMkLst>
            <pc:docMk/>
            <pc:sldMk cId="325917162" sldId="262"/>
            <ac:spMk id="9" creationId="{D1A0CB92-6628-52E9-6542-2A8E0F966245}"/>
          </ac:spMkLst>
        </pc:spChg>
        <pc:spChg chg="add">
          <ac:chgData name="Stephenson, Kurt" userId="S::kurts@vt.edu::d18cad9c-80a4-47f8-81c5-929fb903f76f" providerId="AD" clId="Web-{1E6B900D-D1EF-90BB-C0FA-B2661977BA2F}" dt="2026-08-28T17:23:37.413" v="565"/>
          <ac:spMkLst>
            <pc:docMk/>
            <pc:sldMk cId="325917162" sldId="262"/>
            <ac:spMk id="10" creationId="{767F9A96-66A0-8ECB-27C0-7A6791B2FEF4}"/>
          </ac:spMkLst>
        </pc:spChg>
        <pc:spChg chg="add">
          <ac:chgData name="Stephenson, Kurt" userId="S::kurts@vt.edu::d18cad9c-80a4-47f8-81c5-929fb903f76f" providerId="AD" clId="Web-{1E6B900D-D1EF-90BB-C0FA-B2661977BA2F}" dt="2026-08-28T17:23:37.413" v="565"/>
          <ac:spMkLst>
            <pc:docMk/>
            <pc:sldMk cId="325917162" sldId="262"/>
            <ac:spMk id="11" creationId="{B99B0397-96A2-BF0C-FD99-AA01FB1B656F}"/>
          </ac:spMkLst>
        </pc:spChg>
        <pc:spChg chg="add">
          <ac:chgData name="Stephenson, Kurt" userId="S::kurts@vt.edu::d18cad9c-80a4-47f8-81c5-929fb903f76f" providerId="AD" clId="Web-{1E6B900D-D1EF-90BB-C0FA-B2661977BA2F}" dt="2026-08-28T17:23:37.413" v="565"/>
          <ac:spMkLst>
            <pc:docMk/>
            <pc:sldMk cId="325917162" sldId="262"/>
            <ac:spMk id="12" creationId="{F6D66ACF-EDCB-72F4-6347-40D2C780FFFE}"/>
          </ac:spMkLst>
        </pc:spChg>
        <pc:spChg chg="add">
          <ac:chgData name="Stephenson, Kurt" userId="S::kurts@vt.edu::d18cad9c-80a4-47f8-81c5-929fb903f76f" providerId="AD" clId="Web-{1E6B900D-D1EF-90BB-C0FA-B2661977BA2F}" dt="2026-08-28T17:23:37.413" v="565"/>
          <ac:spMkLst>
            <pc:docMk/>
            <pc:sldMk cId="325917162" sldId="262"/>
            <ac:spMk id="13" creationId="{B68DC2B3-F1D1-841B-8E0C-756ADD42BA80}"/>
          </ac:spMkLst>
        </pc:spChg>
        <pc:spChg chg="add">
          <ac:chgData name="Stephenson, Kurt" userId="S::kurts@vt.edu::d18cad9c-80a4-47f8-81c5-929fb903f76f" providerId="AD" clId="Web-{1E6B900D-D1EF-90BB-C0FA-B2661977BA2F}" dt="2026-08-28T17:23:37.413" v="565"/>
          <ac:spMkLst>
            <pc:docMk/>
            <pc:sldMk cId="325917162" sldId="262"/>
            <ac:spMk id="15" creationId="{1840F6BA-A31A-F785-EC81-9DC7B5895412}"/>
          </ac:spMkLst>
        </pc:spChg>
        <pc:spChg chg="add mod">
          <ac:chgData name="Stephenson, Kurt" userId="S::kurts@vt.edu::d18cad9c-80a4-47f8-81c5-929fb903f76f" providerId="AD" clId="Web-{1E6B900D-D1EF-90BB-C0FA-B2661977BA2F}" dt="2026-08-28T17:26:35.887" v="627" actId="14100"/>
          <ac:spMkLst>
            <pc:docMk/>
            <pc:sldMk cId="325917162" sldId="262"/>
            <ac:spMk id="18" creationId="{E5715A6B-157D-9BAF-2842-CA0409149606}"/>
          </ac:spMkLst>
        </pc:spChg>
        <pc:spChg chg="add mod">
          <ac:chgData name="Stephenson, Kurt" userId="S::kurts@vt.edu::d18cad9c-80a4-47f8-81c5-929fb903f76f" providerId="AD" clId="Web-{1E6B900D-D1EF-90BB-C0FA-B2661977BA2F}" dt="2026-08-28T17:26:27.934" v="623" actId="1076"/>
          <ac:spMkLst>
            <pc:docMk/>
            <pc:sldMk cId="325917162" sldId="262"/>
            <ac:spMk id="19" creationId="{6B5E8BE6-0E0C-0DDE-B64F-BCE1346D4222}"/>
          </ac:spMkLst>
        </pc:spChg>
        <pc:grpChg chg="mod">
          <ac:chgData name="Stephenson, Kurt" userId="S::kurts@vt.edu::d18cad9c-80a4-47f8-81c5-929fb903f76f" providerId="AD" clId="Web-{1E6B900D-D1EF-90BB-C0FA-B2661977BA2F}" dt="2026-08-28T17:26:26.387" v="622" actId="1076"/>
          <ac:grpSpMkLst>
            <pc:docMk/>
            <pc:sldMk cId="325917162" sldId="262"/>
            <ac:grpSpMk id="4" creationId="{978BA281-593F-469C-6BE7-F90AA24D7344}"/>
          </ac:grpSpMkLst>
        </pc:grpChg>
        <pc:picChg chg="add mod modCrop">
          <ac:chgData name="Stephenson, Kurt" userId="S::kurts@vt.edu::d18cad9c-80a4-47f8-81c5-929fb903f76f" providerId="AD" clId="Web-{1E6B900D-D1EF-90BB-C0FA-B2661977BA2F}" dt="2026-08-28T17:24:27.227" v="575" actId="1076"/>
          <ac:picMkLst>
            <pc:docMk/>
            <pc:sldMk cId="325917162" sldId="262"/>
            <ac:picMk id="17" creationId="{5ED501B9-5349-F589-DDBE-B4A847E097CD}"/>
          </ac:picMkLst>
        </pc:picChg>
      </pc:sldChg>
      <pc:sldChg chg="addSp delSp modSp delAnim">
        <pc:chgData name="Stephenson, Kurt" userId="S::kurts@vt.edu::d18cad9c-80a4-47f8-81c5-929fb903f76f" providerId="AD" clId="Web-{1E6B900D-D1EF-90BB-C0FA-B2661977BA2F}" dt="2026-08-28T18:51:05.890" v="1406" actId="20577"/>
        <pc:sldMkLst>
          <pc:docMk/>
          <pc:sldMk cId="0" sldId="291"/>
        </pc:sldMkLst>
        <pc:spChg chg="add mod">
          <ac:chgData name="Stephenson, Kurt" userId="S::kurts@vt.edu::d18cad9c-80a4-47f8-81c5-929fb903f76f" providerId="AD" clId="Web-{1E6B900D-D1EF-90BB-C0FA-B2661977BA2F}" dt="2026-08-28T18:51:05.890" v="1406" actId="20577"/>
          <ac:spMkLst>
            <pc:docMk/>
            <pc:sldMk cId="0" sldId="291"/>
            <ac:spMk id="2" creationId="{F92CD2EB-4A03-214B-0825-ECE7EFD08748}"/>
          </ac:spMkLst>
        </pc:spChg>
        <pc:spChg chg="add mod">
          <ac:chgData name="Stephenson, Kurt" userId="S::kurts@vt.edu::d18cad9c-80a4-47f8-81c5-929fb903f76f" providerId="AD" clId="Web-{1E6B900D-D1EF-90BB-C0FA-B2661977BA2F}" dt="2026-08-28T18:51:01.781" v="1405" actId="20577"/>
          <ac:spMkLst>
            <pc:docMk/>
            <pc:sldMk cId="0" sldId="291"/>
            <ac:spMk id="3" creationId="{899531A3-1305-8A94-B2A4-CDE576F4C275}"/>
          </ac:spMkLst>
        </pc:spChg>
        <pc:spChg chg="add mod">
          <ac:chgData name="Stephenson, Kurt" userId="S::kurts@vt.edu::d18cad9c-80a4-47f8-81c5-929fb903f76f" providerId="AD" clId="Web-{1E6B900D-D1EF-90BB-C0FA-B2661977BA2F}" dt="2026-08-28T17:18:46.809" v="491" actId="14100"/>
          <ac:spMkLst>
            <pc:docMk/>
            <pc:sldMk cId="0" sldId="291"/>
            <ac:spMk id="7" creationId="{98A82254-0817-C999-68B7-B4AF216A4063}"/>
          </ac:spMkLst>
        </pc:spChg>
        <pc:spChg chg="mod">
          <ac:chgData name="Stephenson, Kurt" userId="S::kurts@vt.edu::d18cad9c-80a4-47f8-81c5-929fb903f76f" providerId="AD" clId="Web-{1E6B900D-D1EF-90BB-C0FA-B2661977BA2F}" dt="2026-08-28T17:14:47.410" v="392" actId="1076"/>
          <ac:spMkLst>
            <pc:docMk/>
            <pc:sldMk cId="0" sldId="291"/>
            <ac:spMk id="304" creationId="{00000000-0000-0000-0000-000000000000}"/>
          </ac:spMkLst>
        </pc:spChg>
        <pc:spChg chg="mod">
          <ac:chgData name="Stephenson, Kurt" userId="S::kurts@vt.edu::d18cad9c-80a4-47f8-81c5-929fb903f76f" providerId="AD" clId="Web-{1E6B900D-D1EF-90BB-C0FA-B2661977BA2F}" dt="2026-08-28T17:20:54.766" v="533" actId="1076"/>
          <ac:spMkLst>
            <pc:docMk/>
            <pc:sldMk cId="0" sldId="291"/>
            <ac:spMk id="305" creationId="{00000000-0000-0000-0000-000000000000}"/>
          </ac:spMkLst>
        </pc:spChg>
        <pc:spChg chg="mod">
          <ac:chgData name="Stephenson, Kurt" userId="S::kurts@vt.edu::d18cad9c-80a4-47f8-81c5-929fb903f76f" providerId="AD" clId="Web-{1E6B900D-D1EF-90BB-C0FA-B2661977BA2F}" dt="2026-08-28T17:19:29.123" v="499" actId="1076"/>
          <ac:spMkLst>
            <pc:docMk/>
            <pc:sldMk cId="0" sldId="291"/>
            <ac:spMk id="313" creationId="{00000000-0000-0000-0000-000000000000}"/>
          </ac:spMkLst>
        </pc:spChg>
        <pc:spChg chg="mod">
          <ac:chgData name="Stephenson, Kurt" userId="S::kurts@vt.edu::d18cad9c-80a4-47f8-81c5-929fb903f76f" providerId="AD" clId="Web-{1E6B900D-D1EF-90BB-C0FA-B2661977BA2F}" dt="2026-08-28T17:14:47.473" v="400" actId="1076"/>
          <ac:spMkLst>
            <pc:docMk/>
            <pc:sldMk cId="0" sldId="291"/>
            <ac:spMk id="314" creationId="{00000000-0000-0000-0000-000000000000}"/>
          </ac:spMkLst>
        </pc:spChg>
        <pc:spChg chg="mod">
          <ac:chgData name="Stephenson, Kurt" userId="S::kurts@vt.edu::d18cad9c-80a4-47f8-81c5-929fb903f76f" providerId="AD" clId="Web-{1E6B900D-D1EF-90BB-C0FA-B2661977BA2F}" dt="2026-08-28T17:19:34.779" v="500" actId="14100"/>
          <ac:spMkLst>
            <pc:docMk/>
            <pc:sldMk cId="0" sldId="291"/>
            <ac:spMk id="315" creationId="{00000000-0000-0000-0000-000000000000}"/>
          </ac:spMkLst>
        </pc:spChg>
        <pc:spChg chg="mod">
          <ac:chgData name="Stephenson, Kurt" userId="S::kurts@vt.edu::d18cad9c-80a4-47f8-81c5-929fb903f76f" providerId="AD" clId="Web-{1E6B900D-D1EF-90BB-C0FA-B2661977BA2F}" dt="2026-08-28T17:19:15.060" v="496" actId="1076"/>
          <ac:spMkLst>
            <pc:docMk/>
            <pc:sldMk cId="0" sldId="291"/>
            <ac:spMk id="317" creationId="{00000000-0000-0000-0000-000000000000}"/>
          </ac:spMkLst>
        </pc:spChg>
        <pc:spChg chg="mod">
          <ac:chgData name="Stephenson, Kurt" userId="S::kurts@vt.edu::d18cad9c-80a4-47f8-81c5-929fb903f76f" providerId="AD" clId="Web-{1E6B900D-D1EF-90BB-C0FA-B2661977BA2F}" dt="2026-08-28T17:14:47.519" v="404" actId="1076"/>
          <ac:spMkLst>
            <pc:docMk/>
            <pc:sldMk cId="0" sldId="291"/>
            <ac:spMk id="319" creationId="{00000000-0000-0000-0000-000000000000}"/>
          </ac:spMkLst>
        </pc:spChg>
        <pc:spChg chg="mod">
          <ac:chgData name="Stephenson, Kurt" userId="S::kurts@vt.edu::d18cad9c-80a4-47f8-81c5-929fb903f76f" providerId="AD" clId="Web-{1E6B900D-D1EF-90BB-C0FA-B2661977BA2F}" dt="2026-08-28T17:14:47.519" v="405" actId="1076"/>
          <ac:spMkLst>
            <pc:docMk/>
            <pc:sldMk cId="0" sldId="291"/>
            <ac:spMk id="320" creationId="{00000000-0000-0000-0000-000000000000}"/>
          </ac:spMkLst>
        </pc:spChg>
        <pc:spChg chg="mod">
          <ac:chgData name="Stephenson, Kurt" userId="S::kurts@vt.edu::d18cad9c-80a4-47f8-81c5-929fb903f76f" providerId="AD" clId="Web-{1E6B900D-D1EF-90BB-C0FA-B2661977BA2F}" dt="2026-08-28T17:19:25.998" v="498" actId="1076"/>
          <ac:spMkLst>
            <pc:docMk/>
            <pc:sldMk cId="0" sldId="291"/>
            <ac:spMk id="321" creationId="{00000000-0000-0000-0000-000000000000}"/>
          </ac:spMkLst>
        </pc:spChg>
        <pc:spChg chg="mod">
          <ac:chgData name="Stephenson, Kurt" userId="S::kurts@vt.edu::d18cad9c-80a4-47f8-81c5-929fb903f76f" providerId="AD" clId="Web-{1E6B900D-D1EF-90BB-C0FA-B2661977BA2F}" dt="2026-08-28T17:18:54.778" v="492" actId="20577"/>
          <ac:spMkLst>
            <pc:docMk/>
            <pc:sldMk cId="0" sldId="291"/>
            <ac:spMk id="324" creationId="{00000000-0000-0000-0000-000000000000}"/>
          </ac:spMkLst>
        </pc:spChg>
        <pc:spChg chg="mod">
          <ac:chgData name="Stephenson, Kurt" userId="S::kurts@vt.edu::d18cad9c-80a4-47f8-81c5-929fb903f76f" providerId="AD" clId="Web-{1E6B900D-D1EF-90BB-C0FA-B2661977BA2F}" dt="2026-08-28T17:14:47.551" v="410" actId="1076"/>
          <ac:spMkLst>
            <pc:docMk/>
            <pc:sldMk cId="0" sldId="291"/>
            <ac:spMk id="325" creationId="{00000000-0000-0000-0000-000000000000}"/>
          </ac:spMkLst>
        </pc:spChg>
        <pc:picChg chg="mod">
          <ac:chgData name="Stephenson, Kurt" userId="S::kurts@vt.edu::d18cad9c-80a4-47f8-81c5-929fb903f76f" providerId="AD" clId="Web-{1E6B900D-D1EF-90BB-C0FA-B2661977BA2F}" dt="2026-08-28T17:14:47.426" v="393" actId="1076"/>
          <ac:picMkLst>
            <pc:docMk/>
            <pc:sldMk cId="0" sldId="291"/>
            <ac:picMk id="306" creationId="{00000000-0000-0000-0000-000000000000}"/>
          </ac:picMkLst>
        </pc:picChg>
        <pc:picChg chg="mod">
          <ac:chgData name="Stephenson, Kurt" userId="S::kurts@vt.edu::d18cad9c-80a4-47f8-81c5-929fb903f76f" providerId="AD" clId="Web-{1E6B900D-D1EF-90BB-C0FA-B2661977BA2F}" dt="2026-08-28T17:14:47.426" v="394" actId="1076"/>
          <ac:picMkLst>
            <pc:docMk/>
            <pc:sldMk cId="0" sldId="291"/>
            <ac:picMk id="308" creationId="{00000000-0000-0000-0000-000000000000}"/>
          </ac:picMkLst>
        </pc:picChg>
        <pc:picChg chg="mod">
          <ac:chgData name="Stephenson, Kurt" userId="S::kurts@vt.edu::d18cad9c-80a4-47f8-81c5-929fb903f76f" providerId="AD" clId="Web-{1E6B900D-D1EF-90BB-C0FA-B2661977BA2F}" dt="2026-08-28T17:14:47.504" v="403" actId="1076"/>
          <ac:picMkLst>
            <pc:docMk/>
            <pc:sldMk cId="0" sldId="291"/>
            <ac:picMk id="318" creationId="{00000000-0000-0000-0000-000000000000}"/>
          </ac:picMkLst>
        </pc:picChg>
        <pc:picChg chg="mod">
          <ac:chgData name="Stephenson, Kurt" userId="S::kurts@vt.edu::d18cad9c-80a4-47f8-81c5-929fb903f76f" providerId="AD" clId="Web-{1E6B900D-D1EF-90BB-C0FA-B2661977BA2F}" dt="2026-08-28T17:21:59.581" v="540" actId="1076"/>
          <ac:picMkLst>
            <pc:docMk/>
            <pc:sldMk cId="0" sldId="291"/>
            <ac:picMk id="322" creationId="{00000000-0000-0000-0000-000000000000}"/>
          </ac:picMkLst>
        </pc:picChg>
        <pc:cxnChg chg="mod">
          <ac:chgData name="Stephenson, Kurt" userId="S::kurts@vt.edu::d18cad9c-80a4-47f8-81c5-929fb903f76f" providerId="AD" clId="Web-{1E6B900D-D1EF-90BB-C0FA-B2661977BA2F}" dt="2026-08-28T17:14:47.441" v="395" actId="1076"/>
          <ac:cxnSpMkLst>
            <pc:docMk/>
            <pc:sldMk cId="0" sldId="291"/>
            <ac:cxnSpMk id="309" creationId="{00000000-0000-0000-0000-000000000000}"/>
          </ac:cxnSpMkLst>
        </pc:cxnChg>
        <pc:cxnChg chg="mod">
          <ac:chgData name="Stephenson, Kurt" userId="S::kurts@vt.edu::d18cad9c-80a4-47f8-81c5-929fb903f76f" providerId="AD" clId="Web-{1E6B900D-D1EF-90BB-C0FA-B2661977BA2F}" dt="2026-08-28T17:14:47.457" v="396" actId="1076"/>
          <ac:cxnSpMkLst>
            <pc:docMk/>
            <pc:sldMk cId="0" sldId="291"/>
            <ac:cxnSpMk id="310" creationId="{00000000-0000-0000-0000-000000000000}"/>
          </ac:cxnSpMkLst>
        </pc:cxnChg>
        <pc:cxnChg chg="mod">
          <ac:chgData name="Stephenson, Kurt" userId="S::kurts@vt.edu::d18cad9c-80a4-47f8-81c5-929fb903f76f" providerId="AD" clId="Web-{1E6B900D-D1EF-90BB-C0FA-B2661977BA2F}" dt="2026-08-28T17:14:47.457" v="397" actId="1076"/>
          <ac:cxnSpMkLst>
            <pc:docMk/>
            <pc:sldMk cId="0" sldId="291"/>
            <ac:cxnSpMk id="311" creationId="{00000000-0000-0000-0000-000000000000}"/>
          </ac:cxnSpMkLst>
        </pc:cxnChg>
        <pc:cxnChg chg="mod">
          <ac:chgData name="Stephenson, Kurt" userId="S::kurts@vt.edu::d18cad9c-80a4-47f8-81c5-929fb903f76f" providerId="AD" clId="Web-{1E6B900D-D1EF-90BB-C0FA-B2661977BA2F}" dt="2026-08-28T17:19:23.826" v="497" actId="14100"/>
          <ac:cxnSpMkLst>
            <pc:docMk/>
            <pc:sldMk cId="0" sldId="291"/>
            <ac:cxnSpMk id="312" creationId="{00000000-0000-0000-0000-000000000000}"/>
          </ac:cxnSpMkLst>
        </pc:cxnChg>
        <pc:cxnChg chg="mod">
          <ac:chgData name="Stephenson, Kurt" userId="S::kurts@vt.edu::d18cad9c-80a4-47f8-81c5-929fb903f76f" providerId="AD" clId="Web-{1E6B900D-D1EF-90BB-C0FA-B2661977BA2F}" dt="2026-08-28T17:14:47.535" v="408" actId="1076"/>
          <ac:cxnSpMkLst>
            <pc:docMk/>
            <pc:sldMk cId="0" sldId="291"/>
            <ac:cxnSpMk id="323" creationId="{00000000-0000-0000-0000-000000000000}"/>
          </ac:cxnSpMkLst>
        </pc:cxnChg>
      </pc:sldChg>
      <pc:sldChg chg="addSp delSp modSp">
        <pc:chgData name="Stephenson, Kurt" userId="S::kurts@vt.edu::d18cad9c-80a4-47f8-81c5-929fb903f76f" providerId="AD" clId="Web-{1E6B900D-D1EF-90BB-C0FA-B2661977BA2F}" dt="2026-08-28T19:01:07.290" v="1550" actId="20577"/>
        <pc:sldMkLst>
          <pc:docMk/>
          <pc:sldMk cId="2997466994" sldId="495"/>
        </pc:sldMkLst>
        <pc:spChg chg="add mod">
          <ac:chgData name="Stephenson, Kurt" userId="S::kurts@vt.edu::d18cad9c-80a4-47f8-81c5-929fb903f76f" providerId="AD" clId="Web-{1E6B900D-D1EF-90BB-C0FA-B2661977BA2F}" dt="2026-08-28T18:58:57.753" v="1474" actId="20577"/>
          <ac:spMkLst>
            <pc:docMk/>
            <pc:sldMk cId="2997466994" sldId="495"/>
            <ac:spMk id="12" creationId="{7A69D37A-F265-3F3A-DE07-ACEC23E08404}"/>
          </ac:spMkLst>
        </pc:spChg>
        <pc:spChg chg="add mod">
          <ac:chgData name="Stephenson, Kurt" userId="S::kurts@vt.edu::d18cad9c-80a4-47f8-81c5-929fb903f76f" providerId="AD" clId="Web-{1E6B900D-D1EF-90BB-C0FA-B2661977BA2F}" dt="2026-08-28T19:01:07.290" v="1550" actId="20577"/>
          <ac:spMkLst>
            <pc:docMk/>
            <pc:sldMk cId="2997466994" sldId="495"/>
            <ac:spMk id="14" creationId="{1FFF204A-A39D-DF5F-2F10-699AE54E287B}"/>
          </ac:spMkLst>
        </pc:spChg>
        <pc:picChg chg="add mod">
          <ac:chgData name="Stephenson, Kurt" userId="S::kurts@vt.edu::d18cad9c-80a4-47f8-81c5-929fb903f76f" providerId="AD" clId="Web-{1E6B900D-D1EF-90BB-C0FA-B2661977BA2F}" dt="2026-08-28T19:00:33.648" v="1549" actId="1076"/>
          <ac:picMkLst>
            <pc:docMk/>
            <pc:sldMk cId="2997466994" sldId="495"/>
            <ac:picMk id="9" creationId="{E21F2E50-2557-8463-85F9-A2BCDBCC1C03}"/>
          </ac:picMkLst>
        </pc:picChg>
        <pc:picChg chg="add mod">
          <ac:chgData name="Stephenson, Kurt" userId="S::kurts@vt.edu::d18cad9c-80a4-47f8-81c5-929fb903f76f" providerId="AD" clId="Web-{1E6B900D-D1EF-90BB-C0FA-B2661977BA2F}" dt="2026-08-28T19:00:30.929" v="1548" actId="1076"/>
          <ac:picMkLst>
            <pc:docMk/>
            <pc:sldMk cId="2997466994" sldId="495"/>
            <ac:picMk id="10" creationId="{85598638-045A-BA96-FF52-2CD5247BFEC5}"/>
          </ac:picMkLst>
        </pc:picChg>
      </pc:sldChg>
      <pc:sldChg chg="addSp modSp">
        <pc:chgData name="Stephenson, Kurt" userId="S::kurts@vt.edu::d18cad9c-80a4-47f8-81c5-929fb903f76f" providerId="AD" clId="Web-{1E6B900D-D1EF-90BB-C0FA-B2661977BA2F}" dt="2026-08-28T18:43:39.919" v="1263" actId="20577"/>
        <pc:sldMkLst>
          <pc:docMk/>
          <pc:sldMk cId="1555448484" sldId="497"/>
        </pc:sldMkLst>
        <pc:spChg chg="add mod">
          <ac:chgData name="Stephenson, Kurt" userId="S::kurts@vt.edu::d18cad9c-80a4-47f8-81c5-929fb903f76f" providerId="AD" clId="Web-{1E6B900D-D1EF-90BB-C0FA-B2661977BA2F}" dt="2026-08-28T16:58:16.689" v="91" actId="1076"/>
          <ac:spMkLst>
            <pc:docMk/>
            <pc:sldMk cId="1555448484" sldId="497"/>
            <ac:spMk id="3" creationId="{8FB31103-8776-7B59-44AE-E6AA1D4ABCAC}"/>
          </ac:spMkLst>
        </pc:spChg>
        <pc:spChg chg="add mod">
          <ac:chgData name="Stephenson, Kurt" userId="S::kurts@vt.edu::d18cad9c-80a4-47f8-81c5-929fb903f76f" providerId="AD" clId="Web-{1E6B900D-D1EF-90BB-C0FA-B2661977BA2F}" dt="2026-08-28T16:58:13.923" v="90" actId="20577"/>
          <ac:spMkLst>
            <pc:docMk/>
            <pc:sldMk cId="1555448484" sldId="497"/>
            <ac:spMk id="7" creationId="{05295EF0-B8F6-627B-72FC-AF1418D2415F}"/>
          </ac:spMkLst>
        </pc:spChg>
        <pc:picChg chg="mod">
          <ac:chgData name="Stephenson, Kurt" userId="S::kurts@vt.edu::d18cad9c-80a4-47f8-81c5-929fb903f76f" providerId="AD" clId="Web-{1E6B900D-D1EF-90BB-C0FA-B2661977BA2F}" dt="2026-08-28T16:57:10.327" v="67" actId="1076"/>
          <ac:picMkLst>
            <pc:docMk/>
            <pc:sldMk cId="1555448484" sldId="497"/>
            <ac:picMk id="5" creationId="{77C3CF74-EEFC-9EFB-4966-5B0983DF1804}"/>
          </ac:picMkLst>
        </pc:picChg>
        <pc:picChg chg="mod">
          <ac:chgData name="Stephenson, Kurt" userId="S::kurts@vt.edu::d18cad9c-80a4-47f8-81c5-929fb903f76f" providerId="AD" clId="Web-{1E6B900D-D1EF-90BB-C0FA-B2661977BA2F}" dt="2026-08-28T16:57:11.562" v="68" actId="1076"/>
          <ac:picMkLst>
            <pc:docMk/>
            <pc:sldMk cId="1555448484" sldId="497"/>
            <ac:picMk id="6" creationId="{A004D584-2291-4D1F-2A18-BF7BFCEE3C3C}"/>
          </ac:picMkLst>
        </pc:picChg>
      </pc:sldChg>
      <pc:sldChg chg="addSp delSp modSp add ord replId delAnim">
        <pc:chgData name="Stephenson, Kurt" userId="S::kurts@vt.edu::d18cad9c-80a4-47f8-81c5-929fb903f76f" providerId="AD" clId="Web-{1E6B900D-D1EF-90BB-C0FA-B2661977BA2F}" dt="2026-08-28T17:12:24.233" v="348"/>
        <pc:sldMkLst>
          <pc:docMk/>
          <pc:sldMk cId="216643268" sldId="499"/>
        </pc:sldMkLst>
        <pc:spChg chg="add mod">
          <ac:chgData name="Stephenson, Kurt" userId="S::kurts@vt.edu::d18cad9c-80a4-47f8-81c5-929fb903f76f" providerId="AD" clId="Web-{1E6B900D-D1EF-90BB-C0FA-B2661977BA2F}" dt="2026-08-28T17:04:33.936" v="260" actId="20577"/>
          <ac:spMkLst>
            <pc:docMk/>
            <pc:sldMk cId="216643268" sldId="499"/>
            <ac:spMk id="2" creationId="{67BE38AB-E922-910D-032E-5D8F80C4422C}"/>
          </ac:spMkLst>
        </pc:spChg>
      </pc:sldChg>
      <pc:sldChg chg="addSp delSp modSp new ord">
        <pc:chgData name="Stephenson, Kurt" userId="S::kurts@vt.edu::d18cad9c-80a4-47f8-81c5-929fb903f76f" providerId="AD" clId="Web-{1E6B900D-D1EF-90BB-C0FA-B2661977BA2F}" dt="2026-08-28T18:41:32.836" v="1212" actId="20577"/>
        <pc:sldMkLst>
          <pc:docMk/>
          <pc:sldMk cId="2830697716" sldId="500"/>
        </pc:sldMkLst>
        <pc:spChg chg="add mod">
          <ac:chgData name="Stephenson, Kurt" userId="S::kurts@vt.edu::d18cad9c-80a4-47f8-81c5-929fb903f76f" providerId="AD" clId="Web-{1E6B900D-D1EF-90BB-C0FA-B2661977BA2F}" dt="2026-08-28T18:40:09.426" v="1179" actId="1076"/>
          <ac:spMkLst>
            <pc:docMk/>
            <pc:sldMk cId="2830697716" sldId="500"/>
            <ac:spMk id="2" creationId="{45CEC34D-E9D0-ADE4-587F-1D66ADFFFCAF}"/>
          </ac:spMkLst>
        </pc:spChg>
        <pc:spChg chg="add mod">
          <ac:chgData name="Stephenson, Kurt" userId="S::kurts@vt.edu::d18cad9c-80a4-47f8-81c5-929fb903f76f" providerId="AD" clId="Web-{1E6B900D-D1EF-90BB-C0FA-B2661977BA2F}" dt="2026-08-28T18:40:41.631" v="1191" actId="1076"/>
          <ac:spMkLst>
            <pc:docMk/>
            <pc:sldMk cId="2830697716" sldId="500"/>
            <ac:spMk id="3" creationId="{F769E43B-BDF3-248C-E9E6-FCA02FE6BF43}"/>
          </ac:spMkLst>
        </pc:spChg>
        <pc:spChg chg="add mod">
          <ac:chgData name="Stephenson, Kurt" userId="S::kurts@vt.edu::d18cad9c-80a4-47f8-81c5-929fb903f76f" providerId="AD" clId="Web-{1E6B900D-D1EF-90BB-C0FA-B2661977BA2F}" dt="2026-08-28T18:40:35.833" v="1189" actId="1076"/>
          <ac:spMkLst>
            <pc:docMk/>
            <pc:sldMk cId="2830697716" sldId="500"/>
            <ac:spMk id="4" creationId="{A4FC618C-926C-683B-311D-D4F16F826501}"/>
          </ac:spMkLst>
        </pc:spChg>
        <pc:spChg chg="add mod">
          <ac:chgData name="Stephenson, Kurt" userId="S::kurts@vt.edu::d18cad9c-80a4-47f8-81c5-929fb903f76f" providerId="AD" clId="Web-{1E6B900D-D1EF-90BB-C0FA-B2661977BA2F}" dt="2026-08-28T18:41:32.836" v="1212" actId="20577"/>
          <ac:spMkLst>
            <pc:docMk/>
            <pc:sldMk cId="2830697716" sldId="500"/>
            <ac:spMk id="5" creationId="{DC50205C-2AB6-D24D-154F-6C0652BDDC0C}"/>
          </ac:spMkLst>
        </pc:spChg>
        <pc:spChg chg="add mod">
          <ac:chgData name="Stephenson, Kurt" userId="S::kurts@vt.edu::d18cad9c-80a4-47f8-81c5-929fb903f76f" providerId="AD" clId="Web-{1E6B900D-D1EF-90BB-C0FA-B2661977BA2F}" dt="2026-08-28T18:35:33.431" v="1026" actId="1076"/>
          <ac:spMkLst>
            <pc:docMk/>
            <pc:sldMk cId="2830697716" sldId="500"/>
            <ac:spMk id="7" creationId="{6FBC60ED-18E4-E119-B328-D39D09E030AE}"/>
          </ac:spMkLst>
        </pc:spChg>
        <pc:spChg chg="add mod">
          <ac:chgData name="Stephenson, Kurt" userId="S::kurts@vt.edu::d18cad9c-80a4-47f8-81c5-929fb903f76f" providerId="AD" clId="Web-{1E6B900D-D1EF-90BB-C0FA-B2661977BA2F}" dt="2026-08-28T18:41:18.148" v="1209" actId="20577"/>
          <ac:spMkLst>
            <pc:docMk/>
            <pc:sldMk cId="2830697716" sldId="500"/>
            <ac:spMk id="9" creationId="{922331A7-4E4B-A602-2EBA-CD78835FD21E}"/>
          </ac:spMkLst>
        </pc:spChg>
        <pc:spChg chg="add mod">
          <ac:chgData name="Stephenson, Kurt" userId="S::kurts@vt.edu::d18cad9c-80a4-47f8-81c5-929fb903f76f" providerId="AD" clId="Web-{1E6B900D-D1EF-90BB-C0FA-B2661977BA2F}" dt="2026-08-28T18:41:25.398" v="1211" actId="1076"/>
          <ac:spMkLst>
            <pc:docMk/>
            <pc:sldMk cId="2830697716" sldId="500"/>
            <ac:spMk id="10" creationId="{958D04FD-E27D-A5E7-5773-BA5FDD1C62ED}"/>
          </ac:spMkLst>
        </pc:spChg>
        <pc:spChg chg="add mod">
          <ac:chgData name="Stephenson, Kurt" userId="S::kurts@vt.edu::d18cad9c-80a4-47f8-81c5-929fb903f76f" providerId="AD" clId="Web-{1E6B900D-D1EF-90BB-C0FA-B2661977BA2F}" dt="2026-08-28T18:37:29.888" v="1107" actId="1076"/>
          <ac:spMkLst>
            <pc:docMk/>
            <pc:sldMk cId="2830697716" sldId="500"/>
            <ac:spMk id="14" creationId="{D033F31C-EE3C-A6A2-7918-F08979BEC0CE}"/>
          </ac:spMkLst>
        </pc:spChg>
        <pc:spChg chg="add mod">
          <ac:chgData name="Stephenson, Kurt" userId="S::kurts@vt.edu::d18cad9c-80a4-47f8-81c5-929fb903f76f" providerId="AD" clId="Web-{1E6B900D-D1EF-90BB-C0FA-B2661977BA2F}" dt="2026-08-28T18:37:29.888" v="1108" actId="1076"/>
          <ac:spMkLst>
            <pc:docMk/>
            <pc:sldMk cId="2830697716" sldId="500"/>
            <ac:spMk id="15" creationId="{F41219D8-1DAC-C96A-37C6-0D244B16B37A}"/>
          </ac:spMkLst>
        </pc:spChg>
        <pc:spChg chg="add mod">
          <ac:chgData name="Stephenson, Kurt" userId="S::kurts@vt.edu::d18cad9c-80a4-47f8-81c5-929fb903f76f" providerId="AD" clId="Web-{1E6B900D-D1EF-90BB-C0FA-B2661977BA2F}" dt="2026-08-28T18:37:29.904" v="1109" actId="1076"/>
          <ac:spMkLst>
            <pc:docMk/>
            <pc:sldMk cId="2830697716" sldId="500"/>
            <ac:spMk id="17" creationId="{B7609D39-BCC8-5E6A-687B-1F8B79BD901A}"/>
          </ac:spMkLst>
        </pc:spChg>
        <pc:spChg chg="add mod">
          <ac:chgData name="Stephenson, Kurt" userId="S::kurts@vt.edu::d18cad9c-80a4-47f8-81c5-929fb903f76f" providerId="AD" clId="Web-{1E6B900D-D1EF-90BB-C0FA-B2661977BA2F}" dt="2026-08-28T18:38:34.344" v="1159" actId="1076"/>
          <ac:spMkLst>
            <pc:docMk/>
            <pc:sldMk cId="2830697716" sldId="500"/>
            <ac:spMk id="18" creationId="{12B181B0-478D-C12C-26C9-DFFF67D0FF67}"/>
          </ac:spMkLst>
        </pc:spChg>
        <pc:picChg chg="add mod">
          <ac:chgData name="Stephenson, Kurt" userId="S::kurts@vt.edu::d18cad9c-80a4-47f8-81c5-929fb903f76f" providerId="AD" clId="Web-{1E6B900D-D1EF-90BB-C0FA-B2661977BA2F}" dt="2026-08-28T18:37:29.873" v="1106" actId="1076"/>
          <ac:picMkLst>
            <pc:docMk/>
            <pc:sldMk cId="2830697716" sldId="500"/>
            <ac:picMk id="13" creationId="{5EDB9DF9-4602-7BF9-E180-419B6F68288F}"/>
          </ac:picMkLst>
        </pc:picChg>
      </pc:sldChg>
      <pc:sldChg chg="addSp modSp add replId">
        <pc:chgData name="Stephenson, Kurt" userId="S::kurts@vt.edu::d18cad9c-80a4-47f8-81c5-929fb903f76f" providerId="AD" clId="Web-{1E6B900D-D1EF-90BB-C0FA-B2661977BA2F}" dt="2026-08-28T17:29:06.658" v="755" actId="20577"/>
        <pc:sldMkLst>
          <pc:docMk/>
          <pc:sldMk cId="3325664788" sldId="503"/>
        </pc:sldMkLst>
        <pc:spChg chg="mod">
          <ac:chgData name="Stephenson, Kurt" userId="S::kurts@vt.edu::d18cad9c-80a4-47f8-81c5-929fb903f76f" providerId="AD" clId="Web-{1E6B900D-D1EF-90BB-C0FA-B2661977BA2F}" dt="2026-08-28T17:22:48.708" v="555" actId="20577"/>
          <ac:spMkLst>
            <pc:docMk/>
            <pc:sldMk cId="3325664788" sldId="503"/>
            <ac:spMk id="2" creationId="{2D92B9E8-329C-3AEA-2720-D6C1B1775BF3}"/>
          </ac:spMkLst>
        </pc:spChg>
        <pc:spChg chg="add mod">
          <ac:chgData name="Stephenson, Kurt" userId="S::kurts@vt.edu::d18cad9c-80a4-47f8-81c5-929fb903f76f" providerId="AD" clId="Web-{1E6B900D-D1EF-90BB-C0FA-B2661977BA2F}" dt="2026-08-28T17:29:06.658" v="755" actId="20577"/>
          <ac:spMkLst>
            <pc:docMk/>
            <pc:sldMk cId="3325664788" sldId="503"/>
            <ac:spMk id="5" creationId="{8AB8A5B0-A7F1-4BB0-DD16-384AF1714D78}"/>
          </ac:spMkLst>
        </pc:spChg>
      </pc:sldChg>
      <pc:sldChg chg="addSp delSp modSp add replId">
        <pc:chgData name="Stephenson, Kurt" userId="S::kurts@vt.edu::d18cad9c-80a4-47f8-81c5-929fb903f76f" providerId="AD" clId="Web-{1E6B900D-D1EF-90BB-C0FA-B2661977BA2F}" dt="2026-08-28T18:25:28.078" v="813" actId="1076"/>
        <pc:sldMkLst>
          <pc:docMk/>
          <pc:sldMk cId="1711360501" sldId="504"/>
        </pc:sldMkLst>
        <pc:spChg chg="mod">
          <ac:chgData name="Stephenson, Kurt" userId="S::kurts@vt.edu::d18cad9c-80a4-47f8-81c5-929fb903f76f" providerId="AD" clId="Web-{1E6B900D-D1EF-90BB-C0FA-B2661977BA2F}" dt="2026-08-28T17:23:23.115" v="562" actId="20577"/>
          <ac:spMkLst>
            <pc:docMk/>
            <pc:sldMk cId="1711360501" sldId="504"/>
            <ac:spMk id="2" creationId="{78BA6880-9FF0-4C4C-0108-B9484F7AD26C}"/>
          </ac:spMkLst>
        </pc:spChg>
        <pc:picChg chg="add mod">
          <ac:chgData name="Stephenson, Kurt" userId="S::kurts@vt.edu::d18cad9c-80a4-47f8-81c5-929fb903f76f" providerId="AD" clId="Web-{1E6B900D-D1EF-90BB-C0FA-B2661977BA2F}" dt="2026-08-28T18:25:25.734" v="811" actId="1076"/>
          <ac:picMkLst>
            <pc:docMk/>
            <pc:sldMk cId="1711360501" sldId="504"/>
            <ac:picMk id="5" creationId="{7B8BAACD-2E62-1874-7A1A-D6DC2DA70BB5}"/>
          </ac:picMkLst>
        </pc:picChg>
        <pc:picChg chg="add mod">
          <ac:chgData name="Stephenson, Kurt" userId="S::kurts@vt.edu::d18cad9c-80a4-47f8-81c5-929fb903f76f" providerId="AD" clId="Web-{1E6B900D-D1EF-90BB-C0FA-B2661977BA2F}" dt="2026-08-28T18:25:26.937" v="812" actId="1076"/>
          <ac:picMkLst>
            <pc:docMk/>
            <pc:sldMk cId="1711360501" sldId="504"/>
            <ac:picMk id="6" creationId="{1516C47A-BD9A-0150-76C7-8B000C85AA13}"/>
          </ac:picMkLst>
        </pc:picChg>
        <pc:picChg chg="add mod">
          <ac:chgData name="Stephenson, Kurt" userId="S::kurts@vt.edu::d18cad9c-80a4-47f8-81c5-929fb903f76f" providerId="AD" clId="Web-{1E6B900D-D1EF-90BB-C0FA-B2661977BA2F}" dt="2026-08-28T18:25:28.078" v="813" actId="1076"/>
          <ac:picMkLst>
            <pc:docMk/>
            <pc:sldMk cId="1711360501" sldId="504"/>
            <ac:picMk id="7" creationId="{7CFC5C39-1672-23E2-DC20-8EA9E6C9DF4E}"/>
          </ac:picMkLst>
        </pc:picChg>
      </pc:sldChg>
    </pc:docChg>
  </pc:docChgLst>
  <pc:docChgLst>
    <pc:chgData name="Easton, Zachary" userId="582be1de-57c9-4f46-9365-9aa5621d5f2d" providerId="ADAL" clId="{E9484BE4-C3CD-5608-BB50-90FA79C0BCB7}"/>
    <pc:docChg chg="undo redo custSel delSld modSld">
      <pc:chgData name="Easton, Zachary" userId="582be1de-57c9-4f46-9365-9aa5621d5f2d" providerId="ADAL" clId="{E9484BE4-C3CD-5608-BB50-90FA79C0BCB7}" dt="2026-09-02T16:09:38.625" v="508" actId="20577"/>
      <pc:docMkLst>
        <pc:docMk/>
      </pc:docMkLst>
      <pc:sldChg chg="modSp mod">
        <pc:chgData name="Easton, Zachary" userId="582be1de-57c9-4f46-9365-9aa5621d5f2d" providerId="ADAL" clId="{E9484BE4-C3CD-5608-BB50-90FA79C0BCB7}" dt="2026-09-02T14:42:10.177" v="438" actId="14100"/>
        <pc:sldMkLst>
          <pc:docMk/>
          <pc:sldMk cId="325917162" sldId="262"/>
        </pc:sldMkLst>
        <pc:spChg chg="mod">
          <ac:chgData name="Easton, Zachary" userId="582be1de-57c9-4f46-9365-9aa5621d5f2d" providerId="ADAL" clId="{E9484BE4-C3CD-5608-BB50-90FA79C0BCB7}" dt="2026-09-02T14:37:26.549" v="393" actId="1035"/>
          <ac:spMkLst>
            <pc:docMk/>
            <pc:sldMk cId="325917162" sldId="262"/>
            <ac:spMk id="2" creationId="{F38DC867-281B-ACDF-E507-7E645C5623FC}"/>
          </ac:spMkLst>
        </pc:spChg>
        <pc:spChg chg="mod">
          <ac:chgData name="Easton, Zachary" userId="582be1de-57c9-4f46-9365-9aa5621d5f2d" providerId="ADAL" clId="{E9484BE4-C3CD-5608-BB50-90FA79C0BCB7}" dt="2026-09-02T14:39:40.044" v="429" actId="403"/>
          <ac:spMkLst>
            <pc:docMk/>
            <pc:sldMk cId="325917162" sldId="262"/>
            <ac:spMk id="6" creationId="{DFDFB605-2161-2CA2-2C2E-AE41F8440086}"/>
          </ac:spMkLst>
        </pc:spChg>
        <pc:spChg chg="mod">
          <ac:chgData name="Easton, Zachary" userId="582be1de-57c9-4f46-9365-9aa5621d5f2d" providerId="ADAL" clId="{E9484BE4-C3CD-5608-BB50-90FA79C0BCB7}" dt="2026-09-02T14:39:40.044" v="429" actId="403"/>
          <ac:spMkLst>
            <pc:docMk/>
            <pc:sldMk cId="325917162" sldId="262"/>
            <ac:spMk id="7" creationId="{59ECD572-B25B-0509-F537-D845A65CC3B2}"/>
          </ac:spMkLst>
        </pc:spChg>
        <pc:spChg chg="mod">
          <ac:chgData name="Easton, Zachary" userId="582be1de-57c9-4f46-9365-9aa5621d5f2d" providerId="ADAL" clId="{E9484BE4-C3CD-5608-BB50-90FA79C0BCB7}" dt="2026-09-02T14:39:40.044" v="429" actId="403"/>
          <ac:spMkLst>
            <pc:docMk/>
            <pc:sldMk cId="325917162" sldId="262"/>
            <ac:spMk id="8" creationId="{57473196-0FF2-AC53-4AED-5755FCAFDF12}"/>
          </ac:spMkLst>
        </pc:spChg>
        <pc:spChg chg="mod">
          <ac:chgData name="Easton, Zachary" userId="582be1de-57c9-4f46-9365-9aa5621d5f2d" providerId="ADAL" clId="{E9484BE4-C3CD-5608-BB50-90FA79C0BCB7}" dt="2026-09-02T14:39:40.044" v="429" actId="403"/>
          <ac:spMkLst>
            <pc:docMk/>
            <pc:sldMk cId="325917162" sldId="262"/>
            <ac:spMk id="9" creationId="{D1A0CB92-6628-52E9-6542-2A8E0F966245}"/>
          </ac:spMkLst>
        </pc:spChg>
        <pc:spChg chg="mod">
          <ac:chgData name="Easton, Zachary" userId="582be1de-57c9-4f46-9365-9aa5621d5f2d" providerId="ADAL" clId="{E9484BE4-C3CD-5608-BB50-90FA79C0BCB7}" dt="2026-09-02T14:39:40.044" v="429" actId="403"/>
          <ac:spMkLst>
            <pc:docMk/>
            <pc:sldMk cId="325917162" sldId="262"/>
            <ac:spMk id="10" creationId="{767F9A96-66A0-8ECB-27C0-7A6791B2FEF4}"/>
          </ac:spMkLst>
        </pc:spChg>
        <pc:spChg chg="mod">
          <ac:chgData name="Easton, Zachary" userId="582be1de-57c9-4f46-9365-9aa5621d5f2d" providerId="ADAL" clId="{E9484BE4-C3CD-5608-BB50-90FA79C0BCB7}" dt="2026-09-02T14:39:40.044" v="429" actId="403"/>
          <ac:spMkLst>
            <pc:docMk/>
            <pc:sldMk cId="325917162" sldId="262"/>
            <ac:spMk id="11" creationId="{B99B0397-96A2-BF0C-FD99-AA01FB1B656F}"/>
          </ac:spMkLst>
        </pc:spChg>
        <pc:spChg chg="mod">
          <ac:chgData name="Easton, Zachary" userId="582be1de-57c9-4f46-9365-9aa5621d5f2d" providerId="ADAL" clId="{E9484BE4-C3CD-5608-BB50-90FA79C0BCB7}" dt="2026-09-02T14:39:40.044" v="429" actId="403"/>
          <ac:spMkLst>
            <pc:docMk/>
            <pc:sldMk cId="325917162" sldId="262"/>
            <ac:spMk id="12" creationId="{F6D66ACF-EDCB-72F4-6347-40D2C780FFFE}"/>
          </ac:spMkLst>
        </pc:spChg>
        <pc:spChg chg="mod">
          <ac:chgData name="Easton, Zachary" userId="582be1de-57c9-4f46-9365-9aa5621d5f2d" providerId="ADAL" clId="{E9484BE4-C3CD-5608-BB50-90FA79C0BCB7}" dt="2026-09-02T14:39:40.044" v="429" actId="403"/>
          <ac:spMkLst>
            <pc:docMk/>
            <pc:sldMk cId="325917162" sldId="262"/>
            <ac:spMk id="13" creationId="{B68DC2B3-F1D1-841B-8E0C-756ADD42BA80}"/>
          </ac:spMkLst>
        </pc:spChg>
        <pc:spChg chg="mod">
          <ac:chgData name="Easton, Zachary" userId="582be1de-57c9-4f46-9365-9aa5621d5f2d" providerId="ADAL" clId="{E9484BE4-C3CD-5608-BB50-90FA79C0BCB7}" dt="2026-09-02T14:42:10.177" v="438" actId="14100"/>
          <ac:spMkLst>
            <pc:docMk/>
            <pc:sldMk cId="325917162" sldId="262"/>
            <ac:spMk id="14" creationId="{23D3B348-77B1-2CA4-DF11-91B0BEA272AC}"/>
          </ac:spMkLst>
        </pc:spChg>
        <pc:spChg chg="mod">
          <ac:chgData name="Easton, Zachary" userId="582be1de-57c9-4f46-9365-9aa5621d5f2d" providerId="ADAL" clId="{E9484BE4-C3CD-5608-BB50-90FA79C0BCB7}" dt="2026-09-02T14:39:40.044" v="429" actId="403"/>
          <ac:spMkLst>
            <pc:docMk/>
            <pc:sldMk cId="325917162" sldId="262"/>
            <ac:spMk id="15" creationId="{1840F6BA-A31A-F785-EC81-9DC7B5895412}"/>
          </ac:spMkLst>
        </pc:spChg>
        <pc:spChg chg="mod">
          <ac:chgData name="Easton, Zachary" userId="582be1de-57c9-4f46-9365-9aa5621d5f2d" providerId="ADAL" clId="{E9484BE4-C3CD-5608-BB50-90FA79C0BCB7}" dt="2026-09-02T14:37:21.850" v="390" actId="1076"/>
          <ac:spMkLst>
            <pc:docMk/>
            <pc:sldMk cId="325917162" sldId="262"/>
            <ac:spMk id="18" creationId="{E5715A6B-157D-9BAF-2842-CA0409149606}"/>
          </ac:spMkLst>
        </pc:spChg>
        <pc:grpChg chg="mod">
          <ac:chgData name="Easton, Zachary" userId="582be1de-57c9-4f46-9365-9aa5621d5f2d" providerId="ADAL" clId="{E9484BE4-C3CD-5608-BB50-90FA79C0BCB7}" dt="2026-09-02T14:39:44.355" v="430" actId="1076"/>
          <ac:grpSpMkLst>
            <pc:docMk/>
            <pc:sldMk cId="325917162" sldId="262"/>
            <ac:grpSpMk id="4" creationId="{978BA281-593F-469C-6BE7-F90AA24D7344}"/>
          </ac:grpSpMkLst>
        </pc:grpChg>
        <pc:picChg chg="mod">
          <ac:chgData name="Easton, Zachary" userId="582be1de-57c9-4f46-9365-9aa5621d5f2d" providerId="ADAL" clId="{E9484BE4-C3CD-5608-BB50-90FA79C0BCB7}" dt="2026-09-02T14:37:17.485" v="388" actId="14100"/>
          <ac:picMkLst>
            <pc:docMk/>
            <pc:sldMk cId="325917162" sldId="262"/>
            <ac:picMk id="17" creationId="{5ED501B9-5349-F589-DDBE-B4A847E097CD}"/>
          </ac:picMkLst>
        </pc:picChg>
      </pc:sldChg>
      <pc:sldChg chg="addSp delSp modSp mod">
        <pc:chgData name="Easton, Zachary" userId="582be1de-57c9-4f46-9365-9aa5621d5f2d" providerId="ADAL" clId="{E9484BE4-C3CD-5608-BB50-90FA79C0BCB7}" dt="2026-09-02T14:52:27.125" v="446" actId="478"/>
        <pc:sldMkLst>
          <pc:docMk/>
          <pc:sldMk cId="0" sldId="291"/>
        </pc:sldMkLst>
        <pc:spChg chg="add del">
          <ac:chgData name="Easton, Zachary" userId="582be1de-57c9-4f46-9365-9aa5621d5f2d" providerId="ADAL" clId="{E9484BE4-C3CD-5608-BB50-90FA79C0BCB7}" dt="2026-09-02T14:52:27.125" v="446" actId="478"/>
          <ac:spMkLst>
            <pc:docMk/>
            <pc:sldMk cId="0" sldId="291"/>
            <ac:spMk id="326" creationId="{00000000-0000-0000-0000-000000000000}"/>
          </ac:spMkLst>
        </pc:spChg>
        <pc:picChg chg="add mod">
          <ac:chgData name="Easton, Zachary" userId="582be1de-57c9-4f46-9365-9aa5621d5f2d" providerId="ADAL" clId="{E9484BE4-C3CD-5608-BB50-90FA79C0BCB7}" dt="2026-08-31T15:50:37.901" v="61" actId="1076"/>
          <ac:picMkLst>
            <pc:docMk/>
            <pc:sldMk cId="0" sldId="291"/>
            <ac:picMk id="292" creationId="{BD6BDD0E-126C-AB3B-BAFE-21030F1F66E7}"/>
          </ac:picMkLst>
        </pc:picChg>
      </pc:sldChg>
      <pc:sldChg chg="delSp mod">
        <pc:chgData name="Easton, Zachary" userId="582be1de-57c9-4f46-9365-9aa5621d5f2d" providerId="ADAL" clId="{E9484BE4-C3CD-5608-BB50-90FA79C0BCB7}" dt="2026-09-02T14:41:31.825" v="435" actId="478"/>
        <pc:sldMkLst>
          <pc:docMk/>
          <pc:sldMk cId="2558552298" sldId="487"/>
        </pc:sldMkLst>
        <pc:spChg chg="del">
          <ac:chgData name="Easton, Zachary" userId="582be1de-57c9-4f46-9365-9aa5621d5f2d" providerId="ADAL" clId="{E9484BE4-C3CD-5608-BB50-90FA79C0BCB7}" dt="2026-09-02T14:41:31.825" v="435" actId="478"/>
          <ac:spMkLst>
            <pc:docMk/>
            <pc:sldMk cId="2558552298" sldId="487"/>
            <ac:spMk id="364" creationId="{00000000-0000-0000-0000-000000000000}"/>
          </ac:spMkLst>
        </pc:spChg>
      </pc:sldChg>
      <pc:sldChg chg="addSp delSp modSp mod">
        <pc:chgData name="Easton, Zachary" userId="582be1de-57c9-4f46-9365-9aa5621d5f2d" providerId="ADAL" clId="{E9484BE4-C3CD-5608-BB50-90FA79C0BCB7}" dt="2026-09-02T14:52:20.512" v="444" actId="478"/>
        <pc:sldMkLst>
          <pc:docMk/>
          <pc:sldMk cId="2997466994" sldId="495"/>
        </pc:sldMkLst>
        <pc:spChg chg="add del">
          <ac:chgData name="Easton, Zachary" userId="582be1de-57c9-4f46-9365-9aa5621d5f2d" providerId="ADAL" clId="{E9484BE4-C3CD-5608-BB50-90FA79C0BCB7}" dt="2026-09-02T14:52:20.512" v="444" actId="478"/>
          <ac:spMkLst>
            <pc:docMk/>
            <pc:sldMk cId="2997466994" sldId="495"/>
            <ac:spMk id="4" creationId="{63BB22CB-0E29-D366-8878-CF30E8DE9A59}"/>
          </ac:spMkLst>
        </pc:spChg>
        <pc:picChg chg="mod">
          <ac:chgData name="Easton, Zachary" userId="582be1de-57c9-4f46-9365-9aa5621d5f2d" providerId="ADAL" clId="{E9484BE4-C3CD-5608-BB50-90FA79C0BCB7}" dt="2026-09-02T14:40:59.709" v="432" actId="1076"/>
          <ac:picMkLst>
            <pc:docMk/>
            <pc:sldMk cId="2997466994" sldId="495"/>
            <ac:picMk id="10" creationId="{85598638-045A-BA96-FF52-2CD5247BFEC5}"/>
          </ac:picMkLst>
        </pc:picChg>
      </pc:sldChg>
      <pc:sldChg chg="delSp mod">
        <pc:chgData name="Easton, Zachary" userId="582be1de-57c9-4f46-9365-9aa5621d5f2d" providerId="ADAL" clId="{E9484BE4-C3CD-5608-BB50-90FA79C0BCB7}" dt="2026-09-02T14:41:21.969" v="433" actId="478"/>
        <pc:sldMkLst>
          <pc:docMk/>
          <pc:sldMk cId="1555448484" sldId="497"/>
        </pc:sldMkLst>
        <pc:spChg chg="del">
          <ac:chgData name="Easton, Zachary" userId="582be1de-57c9-4f46-9365-9aa5621d5f2d" providerId="ADAL" clId="{E9484BE4-C3CD-5608-BB50-90FA79C0BCB7}" dt="2026-09-02T14:41:21.969" v="433" actId="478"/>
          <ac:spMkLst>
            <pc:docMk/>
            <pc:sldMk cId="1555448484" sldId="497"/>
            <ac:spMk id="4" creationId="{C1F300F8-DD51-6610-4A27-5D8C28A60A21}"/>
          </ac:spMkLst>
        </pc:spChg>
      </pc:sldChg>
      <pc:sldChg chg="modSp mod">
        <pc:chgData name="Easton, Zachary" userId="582be1de-57c9-4f46-9365-9aa5621d5f2d" providerId="ADAL" clId="{E9484BE4-C3CD-5608-BB50-90FA79C0BCB7}" dt="2026-09-02T14:18:36.388" v="243" actId="1076"/>
        <pc:sldMkLst>
          <pc:docMk/>
          <pc:sldMk cId="4067704748" sldId="498"/>
        </pc:sldMkLst>
        <pc:picChg chg="mod">
          <ac:chgData name="Easton, Zachary" userId="582be1de-57c9-4f46-9365-9aa5621d5f2d" providerId="ADAL" clId="{E9484BE4-C3CD-5608-BB50-90FA79C0BCB7}" dt="2026-09-02T14:18:36.388" v="243" actId="1076"/>
          <ac:picMkLst>
            <pc:docMk/>
            <pc:sldMk cId="4067704748" sldId="498"/>
            <ac:picMk id="4" creationId="{24D8A9EA-2315-F278-2C0B-766B4F09657C}"/>
          </ac:picMkLst>
        </pc:picChg>
        <pc:picChg chg="mod">
          <ac:chgData name="Easton, Zachary" userId="582be1de-57c9-4f46-9365-9aa5621d5f2d" providerId="ADAL" clId="{E9484BE4-C3CD-5608-BB50-90FA79C0BCB7}" dt="2026-09-02T14:18:34.103" v="242" actId="1076"/>
          <ac:picMkLst>
            <pc:docMk/>
            <pc:sldMk cId="4067704748" sldId="498"/>
            <ac:picMk id="11" creationId="{5A495E04-D3E9-91F0-24AB-867A6EBF3FF2}"/>
          </ac:picMkLst>
        </pc:picChg>
      </pc:sldChg>
      <pc:sldChg chg="addSp delSp modSp mod">
        <pc:chgData name="Easton, Zachary" userId="582be1de-57c9-4f46-9365-9aa5621d5f2d" providerId="ADAL" clId="{E9484BE4-C3CD-5608-BB50-90FA79C0BCB7}" dt="2026-09-02T16:09:38.625" v="508" actId="20577"/>
        <pc:sldMkLst>
          <pc:docMk/>
          <pc:sldMk cId="216643268" sldId="499"/>
        </pc:sldMkLst>
        <pc:spChg chg="mod">
          <ac:chgData name="Easton, Zachary" userId="582be1de-57c9-4f46-9365-9aa5621d5f2d" providerId="ADAL" clId="{E9484BE4-C3CD-5608-BB50-90FA79C0BCB7}" dt="2026-09-02T16:09:38.625" v="508" actId="20577"/>
          <ac:spMkLst>
            <pc:docMk/>
            <pc:sldMk cId="216643268" sldId="499"/>
            <ac:spMk id="2" creationId="{67BE38AB-E922-910D-032E-5D8F80C4422C}"/>
          </ac:spMkLst>
        </pc:spChg>
        <pc:spChg chg="mod">
          <ac:chgData name="Easton, Zachary" userId="582be1de-57c9-4f46-9365-9aa5621d5f2d" providerId="ADAL" clId="{E9484BE4-C3CD-5608-BB50-90FA79C0BCB7}" dt="2026-08-31T12:29:18.210" v="2"/>
          <ac:spMkLst>
            <pc:docMk/>
            <pc:sldMk cId="216643268" sldId="499"/>
            <ac:spMk id="7" creationId="{04EC2CF6-908F-DC57-7DC3-3D3056816512}"/>
          </ac:spMkLst>
        </pc:spChg>
        <pc:spChg chg="mod">
          <ac:chgData name="Easton, Zachary" userId="582be1de-57c9-4f46-9365-9aa5621d5f2d" providerId="ADAL" clId="{E9484BE4-C3CD-5608-BB50-90FA79C0BCB7}" dt="2026-08-31T12:29:18.210" v="2"/>
          <ac:spMkLst>
            <pc:docMk/>
            <pc:sldMk cId="216643268" sldId="499"/>
            <ac:spMk id="13" creationId="{73E1E5F2-7A8E-FBA5-56AE-637B40C211E4}"/>
          </ac:spMkLst>
        </pc:spChg>
        <pc:spChg chg="mod">
          <ac:chgData name="Easton, Zachary" userId="582be1de-57c9-4f46-9365-9aa5621d5f2d" providerId="ADAL" clId="{E9484BE4-C3CD-5608-BB50-90FA79C0BCB7}" dt="2026-08-31T12:29:18.210" v="2"/>
          <ac:spMkLst>
            <pc:docMk/>
            <pc:sldMk cId="216643268" sldId="499"/>
            <ac:spMk id="15" creationId="{B2FBF5E0-8BC9-413B-235A-64D0A41E1967}"/>
          </ac:spMkLst>
        </pc:spChg>
        <pc:spChg chg="mod">
          <ac:chgData name="Easton, Zachary" userId="582be1de-57c9-4f46-9365-9aa5621d5f2d" providerId="ADAL" clId="{E9484BE4-C3CD-5608-BB50-90FA79C0BCB7}" dt="2026-08-31T12:29:18.210" v="2"/>
          <ac:spMkLst>
            <pc:docMk/>
            <pc:sldMk cId="216643268" sldId="499"/>
            <ac:spMk id="16" creationId="{B88DF174-DA96-A1DD-6B48-4E5F097112F3}"/>
          </ac:spMkLst>
        </pc:spChg>
        <pc:spChg chg="mod">
          <ac:chgData name="Easton, Zachary" userId="582be1de-57c9-4f46-9365-9aa5621d5f2d" providerId="ADAL" clId="{E9484BE4-C3CD-5608-BB50-90FA79C0BCB7}" dt="2026-08-31T12:29:18.210" v="2"/>
          <ac:spMkLst>
            <pc:docMk/>
            <pc:sldMk cId="216643268" sldId="499"/>
            <ac:spMk id="18" creationId="{50AA0317-CF07-6F1C-4930-736E50787B6F}"/>
          </ac:spMkLst>
        </pc:spChg>
        <pc:spChg chg="mod">
          <ac:chgData name="Easton, Zachary" userId="582be1de-57c9-4f46-9365-9aa5621d5f2d" providerId="ADAL" clId="{E9484BE4-C3CD-5608-BB50-90FA79C0BCB7}" dt="2026-09-02T14:05:14.945" v="237" actId="20577"/>
          <ac:spMkLst>
            <pc:docMk/>
            <pc:sldMk cId="216643268" sldId="499"/>
            <ac:spMk id="20" creationId="{9C8A9543-3C0F-1D8D-1B27-BABC4AF9F698}"/>
          </ac:spMkLst>
        </pc:spChg>
        <pc:spChg chg="mod">
          <ac:chgData name="Easton, Zachary" userId="582be1de-57c9-4f46-9365-9aa5621d5f2d" providerId="ADAL" clId="{E9484BE4-C3CD-5608-BB50-90FA79C0BCB7}" dt="2026-09-02T14:53:20.891" v="476" actId="14100"/>
          <ac:spMkLst>
            <pc:docMk/>
            <pc:sldMk cId="216643268" sldId="499"/>
            <ac:spMk id="28" creationId="{66A2E4AA-EE66-8E0A-B880-8F73FA7845DF}"/>
          </ac:spMkLst>
        </pc:spChg>
        <pc:spChg chg="mod">
          <ac:chgData name="Easton, Zachary" userId="582be1de-57c9-4f46-9365-9aa5621d5f2d" providerId="ADAL" clId="{E9484BE4-C3CD-5608-BB50-90FA79C0BCB7}" dt="2026-08-31T12:29:18.210" v="2"/>
          <ac:spMkLst>
            <pc:docMk/>
            <pc:sldMk cId="216643268" sldId="499"/>
            <ac:spMk id="29" creationId="{12E825B4-4474-ABAD-A362-7233412B8CDC}"/>
          </ac:spMkLst>
        </pc:spChg>
        <pc:spChg chg="mod">
          <ac:chgData name="Easton, Zachary" userId="582be1de-57c9-4f46-9365-9aa5621d5f2d" providerId="ADAL" clId="{E9484BE4-C3CD-5608-BB50-90FA79C0BCB7}" dt="2026-09-02T14:54:02.407" v="503" actId="1038"/>
          <ac:spMkLst>
            <pc:docMk/>
            <pc:sldMk cId="216643268" sldId="499"/>
            <ac:spMk id="30" creationId="{C01F8C01-B11C-20C6-6B56-4CBD41778860}"/>
          </ac:spMkLst>
        </pc:spChg>
        <pc:spChg chg="mod">
          <ac:chgData name="Easton, Zachary" userId="582be1de-57c9-4f46-9365-9aa5621d5f2d" providerId="ADAL" clId="{E9484BE4-C3CD-5608-BB50-90FA79C0BCB7}" dt="2026-09-02T14:52:58.912" v="467" actId="1035"/>
          <ac:spMkLst>
            <pc:docMk/>
            <pc:sldMk cId="216643268" sldId="499"/>
            <ac:spMk id="31" creationId="{2D395094-E970-613F-B95D-F0EC1C88C21A}"/>
          </ac:spMkLst>
        </pc:spChg>
        <pc:spChg chg="mod">
          <ac:chgData name="Easton, Zachary" userId="582be1de-57c9-4f46-9365-9aa5621d5f2d" providerId="ADAL" clId="{E9484BE4-C3CD-5608-BB50-90FA79C0BCB7}" dt="2026-09-02T14:54:00.800" v="502" actId="1038"/>
          <ac:spMkLst>
            <pc:docMk/>
            <pc:sldMk cId="216643268" sldId="499"/>
            <ac:spMk id="32" creationId="{D28F8383-9C87-D447-DE4C-5A308697D195}"/>
          </ac:spMkLst>
        </pc:spChg>
        <pc:spChg chg="mod">
          <ac:chgData name="Easton, Zachary" userId="582be1de-57c9-4f46-9365-9aa5621d5f2d" providerId="ADAL" clId="{E9484BE4-C3CD-5608-BB50-90FA79C0BCB7}" dt="2026-09-02T14:52:55.906" v="460" actId="1035"/>
          <ac:spMkLst>
            <pc:docMk/>
            <pc:sldMk cId="216643268" sldId="499"/>
            <ac:spMk id="33" creationId="{4EFA76B3-0AA3-EF88-DA70-A57B1DB686F3}"/>
          </ac:spMkLst>
        </pc:spChg>
        <pc:spChg chg="mod">
          <ac:chgData name="Easton, Zachary" userId="582be1de-57c9-4f46-9365-9aa5621d5f2d" providerId="ADAL" clId="{E9484BE4-C3CD-5608-BB50-90FA79C0BCB7}" dt="2026-09-02T14:52:51.632" v="452" actId="1035"/>
          <ac:spMkLst>
            <pc:docMk/>
            <pc:sldMk cId="216643268" sldId="499"/>
            <ac:spMk id="34" creationId="{B303143A-0C97-5CF9-0E72-16BD41DE711D}"/>
          </ac:spMkLst>
        </pc:spChg>
        <pc:spChg chg="add mod">
          <ac:chgData name="Easton, Zachary" userId="582be1de-57c9-4f46-9365-9aa5621d5f2d" providerId="ADAL" clId="{E9484BE4-C3CD-5608-BB50-90FA79C0BCB7}" dt="2026-09-02T14:53:56.804" v="501" actId="1035"/>
          <ac:spMkLst>
            <pc:docMk/>
            <pc:sldMk cId="216643268" sldId="499"/>
            <ac:spMk id="37" creationId="{9461FD4F-824D-2E4D-2D11-E94718FD1AA7}"/>
          </ac:spMkLst>
        </pc:spChg>
        <pc:grpChg chg="mod">
          <ac:chgData name="Easton, Zachary" userId="582be1de-57c9-4f46-9365-9aa5621d5f2d" providerId="ADAL" clId="{E9484BE4-C3CD-5608-BB50-90FA79C0BCB7}" dt="2026-09-02T14:00:45.775" v="230" actId="14100"/>
          <ac:grpSpMkLst>
            <pc:docMk/>
            <pc:sldMk cId="216643268" sldId="499"/>
            <ac:grpSpMk id="5" creationId="{5A663E20-5349-59D8-3406-2252F47FE6D2}"/>
          </ac:grpSpMkLst>
        </pc:grpChg>
      </pc:sldChg>
      <pc:sldChg chg="addSp modSp mod">
        <pc:chgData name="Easton, Zachary" userId="582be1de-57c9-4f46-9365-9aa5621d5f2d" providerId="ADAL" clId="{E9484BE4-C3CD-5608-BB50-90FA79C0BCB7}" dt="2026-09-02T14:39:06.553" v="425" actId="1035"/>
        <pc:sldMkLst>
          <pc:docMk/>
          <pc:sldMk cId="2830697716" sldId="500"/>
        </pc:sldMkLst>
        <pc:spChg chg="mod">
          <ac:chgData name="Easton, Zachary" userId="582be1de-57c9-4f46-9365-9aa5621d5f2d" providerId="ADAL" clId="{E9484BE4-C3CD-5608-BB50-90FA79C0BCB7}" dt="2026-09-02T14:39:06.553" v="425" actId="1035"/>
          <ac:spMkLst>
            <pc:docMk/>
            <pc:sldMk cId="2830697716" sldId="500"/>
            <ac:spMk id="2" creationId="{45CEC34D-E9D0-ADE4-587F-1D66ADFFFCAF}"/>
          </ac:spMkLst>
        </pc:spChg>
        <pc:spChg chg="mod">
          <ac:chgData name="Easton, Zachary" userId="582be1de-57c9-4f46-9365-9aa5621d5f2d" providerId="ADAL" clId="{E9484BE4-C3CD-5608-BB50-90FA79C0BCB7}" dt="2026-09-02T14:38:58.268" v="422" actId="14100"/>
          <ac:spMkLst>
            <pc:docMk/>
            <pc:sldMk cId="2830697716" sldId="500"/>
            <ac:spMk id="9" creationId="{922331A7-4E4B-A602-2EBA-CD78835FD21E}"/>
          </ac:spMkLst>
        </pc:spChg>
        <pc:spChg chg="mod">
          <ac:chgData name="Easton, Zachary" userId="582be1de-57c9-4f46-9365-9aa5621d5f2d" providerId="ADAL" clId="{E9484BE4-C3CD-5608-BB50-90FA79C0BCB7}" dt="2026-09-02T14:38:50.851" v="421" actId="164"/>
          <ac:spMkLst>
            <pc:docMk/>
            <pc:sldMk cId="2830697716" sldId="500"/>
            <ac:spMk id="14" creationId="{D033F31C-EE3C-A6A2-7918-F08979BEC0CE}"/>
          </ac:spMkLst>
        </pc:spChg>
        <pc:spChg chg="mod">
          <ac:chgData name="Easton, Zachary" userId="582be1de-57c9-4f46-9365-9aa5621d5f2d" providerId="ADAL" clId="{E9484BE4-C3CD-5608-BB50-90FA79C0BCB7}" dt="2026-09-02T14:38:50.851" v="421" actId="164"/>
          <ac:spMkLst>
            <pc:docMk/>
            <pc:sldMk cId="2830697716" sldId="500"/>
            <ac:spMk id="15" creationId="{F41219D8-1DAC-C96A-37C6-0D244B16B37A}"/>
          </ac:spMkLst>
        </pc:spChg>
        <pc:spChg chg="mod">
          <ac:chgData name="Easton, Zachary" userId="582be1de-57c9-4f46-9365-9aa5621d5f2d" providerId="ADAL" clId="{E9484BE4-C3CD-5608-BB50-90FA79C0BCB7}" dt="2026-09-02T14:38:50.851" v="421" actId="164"/>
          <ac:spMkLst>
            <pc:docMk/>
            <pc:sldMk cId="2830697716" sldId="500"/>
            <ac:spMk id="17" creationId="{B7609D39-BCC8-5E6A-687B-1F8B79BD901A}"/>
          </ac:spMkLst>
        </pc:spChg>
        <pc:grpChg chg="add mod">
          <ac:chgData name="Easton, Zachary" userId="582be1de-57c9-4f46-9365-9aa5621d5f2d" providerId="ADAL" clId="{E9484BE4-C3CD-5608-BB50-90FA79C0BCB7}" dt="2026-09-02T14:38:50.851" v="421" actId="164"/>
          <ac:grpSpMkLst>
            <pc:docMk/>
            <pc:sldMk cId="2830697716" sldId="500"/>
            <ac:grpSpMk id="6" creationId="{BF49A8C5-EF44-DEB5-1120-3E778122FEE4}"/>
          </ac:grpSpMkLst>
        </pc:grpChg>
        <pc:picChg chg="mod">
          <ac:chgData name="Easton, Zachary" userId="582be1de-57c9-4f46-9365-9aa5621d5f2d" providerId="ADAL" clId="{E9484BE4-C3CD-5608-BB50-90FA79C0BCB7}" dt="2026-09-02T14:38:50.851" v="421" actId="164"/>
          <ac:picMkLst>
            <pc:docMk/>
            <pc:sldMk cId="2830697716" sldId="500"/>
            <ac:picMk id="13" creationId="{5EDB9DF9-4602-7BF9-E180-419B6F68288F}"/>
          </ac:picMkLst>
        </pc:picChg>
      </pc:sldChg>
      <pc:sldChg chg="modSp mod">
        <pc:chgData name="Easton, Zachary" userId="582be1de-57c9-4f46-9365-9aa5621d5f2d" providerId="ADAL" clId="{E9484BE4-C3CD-5608-BB50-90FA79C0BCB7}" dt="2026-09-02T14:02:10.779" v="233" actId="20577"/>
        <pc:sldMkLst>
          <pc:docMk/>
          <pc:sldMk cId="1430974752" sldId="502"/>
        </pc:sldMkLst>
        <pc:spChg chg="mod">
          <ac:chgData name="Easton, Zachary" userId="582be1de-57c9-4f46-9365-9aa5621d5f2d" providerId="ADAL" clId="{E9484BE4-C3CD-5608-BB50-90FA79C0BCB7}" dt="2026-09-02T14:02:10.779" v="233" actId="20577"/>
          <ac:spMkLst>
            <pc:docMk/>
            <pc:sldMk cId="1430974752" sldId="502"/>
            <ac:spMk id="2" creationId="{76ECF45F-A7F0-B2C4-1898-42D9EEA0E780}"/>
          </ac:spMkLst>
        </pc:spChg>
      </pc:sldChg>
      <pc:sldChg chg="addSp delSp modSp mod">
        <pc:chgData name="Easton, Zachary" userId="582be1de-57c9-4f46-9365-9aa5621d5f2d" providerId="ADAL" clId="{E9484BE4-C3CD-5608-BB50-90FA79C0BCB7}" dt="2026-09-02T14:34:49.760" v="386" actId="14100"/>
        <pc:sldMkLst>
          <pc:docMk/>
          <pc:sldMk cId="3325664788" sldId="503"/>
        </pc:sldMkLst>
        <pc:spChg chg="mod">
          <ac:chgData name="Easton, Zachary" userId="582be1de-57c9-4f46-9365-9aa5621d5f2d" providerId="ADAL" clId="{E9484BE4-C3CD-5608-BB50-90FA79C0BCB7}" dt="2026-09-02T14:34:49.760" v="386" actId="14100"/>
          <ac:spMkLst>
            <pc:docMk/>
            <pc:sldMk cId="3325664788" sldId="503"/>
            <ac:spMk id="5" creationId="{8AB8A5B0-A7F1-4BB0-DD16-384AF1714D78}"/>
          </ac:spMkLst>
        </pc:spChg>
        <pc:spChg chg="mod">
          <ac:chgData name="Easton, Zachary" userId="582be1de-57c9-4f46-9365-9aa5621d5f2d" providerId="ADAL" clId="{E9484BE4-C3CD-5608-BB50-90FA79C0BCB7}" dt="2026-08-31T15:49:00.336" v="25"/>
          <ac:spMkLst>
            <pc:docMk/>
            <pc:sldMk cId="3325664788" sldId="503"/>
            <ac:spMk id="6" creationId="{DBF965CD-B407-C09B-1C54-5B4E55230A1E}"/>
          </ac:spMkLst>
        </pc:spChg>
        <pc:spChg chg="mod">
          <ac:chgData name="Easton, Zachary" userId="582be1de-57c9-4f46-9365-9aa5621d5f2d" providerId="ADAL" clId="{E9484BE4-C3CD-5608-BB50-90FA79C0BCB7}" dt="2026-08-31T15:49:00.336" v="25"/>
          <ac:spMkLst>
            <pc:docMk/>
            <pc:sldMk cId="3325664788" sldId="503"/>
            <ac:spMk id="12" creationId="{1CE90FCF-4514-1442-A5E1-B630FE29DCF8}"/>
          </ac:spMkLst>
        </pc:spChg>
        <pc:spChg chg="mod">
          <ac:chgData name="Easton, Zachary" userId="582be1de-57c9-4f46-9365-9aa5621d5f2d" providerId="ADAL" clId="{E9484BE4-C3CD-5608-BB50-90FA79C0BCB7}" dt="2026-08-31T15:49:00.336" v="25"/>
          <ac:spMkLst>
            <pc:docMk/>
            <pc:sldMk cId="3325664788" sldId="503"/>
            <ac:spMk id="15" creationId="{D5F666DE-05E4-5A62-FE75-7B3984F52212}"/>
          </ac:spMkLst>
        </pc:spChg>
        <pc:spChg chg="mod">
          <ac:chgData name="Easton, Zachary" userId="582be1de-57c9-4f46-9365-9aa5621d5f2d" providerId="ADAL" clId="{E9484BE4-C3CD-5608-BB50-90FA79C0BCB7}" dt="2026-08-31T15:49:00.336" v="25"/>
          <ac:spMkLst>
            <pc:docMk/>
            <pc:sldMk cId="3325664788" sldId="503"/>
            <ac:spMk id="17" creationId="{9CB2B61D-DC33-F140-4901-EA73EDEBC37A}"/>
          </ac:spMkLst>
        </pc:spChg>
        <pc:spChg chg="mod">
          <ac:chgData name="Easton, Zachary" userId="582be1de-57c9-4f46-9365-9aa5621d5f2d" providerId="ADAL" clId="{E9484BE4-C3CD-5608-BB50-90FA79C0BCB7}" dt="2026-09-02T14:21:50.814" v="244" actId="20577"/>
          <ac:spMkLst>
            <pc:docMk/>
            <pc:sldMk cId="3325664788" sldId="503"/>
            <ac:spMk id="20" creationId="{63EEF99B-7929-E3D1-F245-C5CF16135B1E}"/>
          </ac:spMkLst>
        </pc:spChg>
        <pc:spChg chg="mod">
          <ac:chgData name="Easton, Zachary" userId="582be1de-57c9-4f46-9365-9aa5621d5f2d" providerId="ADAL" clId="{E9484BE4-C3CD-5608-BB50-90FA79C0BCB7}" dt="2026-08-31T15:49:00.336" v="25"/>
          <ac:spMkLst>
            <pc:docMk/>
            <pc:sldMk cId="3325664788" sldId="503"/>
            <ac:spMk id="23" creationId="{F23D6A12-0697-39B8-7DD6-BE577EB7D2DC}"/>
          </ac:spMkLst>
        </pc:spChg>
        <pc:spChg chg="mod">
          <ac:chgData name="Easton, Zachary" userId="582be1de-57c9-4f46-9365-9aa5621d5f2d" providerId="ADAL" clId="{E9484BE4-C3CD-5608-BB50-90FA79C0BCB7}" dt="2026-09-02T14:21:54.152" v="245" actId="20577"/>
          <ac:spMkLst>
            <pc:docMk/>
            <pc:sldMk cId="3325664788" sldId="503"/>
            <ac:spMk id="28" creationId="{A3767040-9F5E-626E-D24C-BDBCEA5D2C9A}"/>
          </ac:spMkLst>
        </pc:spChg>
        <pc:spChg chg="mod">
          <ac:chgData name="Easton, Zachary" userId="582be1de-57c9-4f46-9365-9aa5621d5f2d" providerId="ADAL" clId="{E9484BE4-C3CD-5608-BB50-90FA79C0BCB7}" dt="2026-08-31T15:49:00.336" v="25"/>
          <ac:spMkLst>
            <pc:docMk/>
            <pc:sldMk cId="3325664788" sldId="503"/>
            <ac:spMk id="30" creationId="{0DA6C86D-B07B-C52B-F8CC-A48546785C09}"/>
          </ac:spMkLst>
        </pc:spChg>
        <pc:spChg chg="mod">
          <ac:chgData name="Easton, Zachary" userId="582be1de-57c9-4f46-9365-9aa5621d5f2d" providerId="ADAL" clId="{E9484BE4-C3CD-5608-BB50-90FA79C0BCB7}" dt="2026-08-31T15:49:00.336" v="25"/>
          <ac:spMkLst>
            <pc:docMk/>
            <pc:sldMk cId="3325664788" sldId="503"/>
            <ac:spMk id="32" creationId="{6AABFD39-8E3C-BB01-9C5C-4D02AF93DE71}"/>
          </ac:spMkLst>
        </pc:spChg>
        <pc:spChg chg="mod">
          <ac:chgData name="Easton, Zachary" userId="582be1de-57c9-4f46-9365-9aa5621d5f2d" providerId="ADAL" clId="{E9484BE4-C3CD-5608-BB50-90FA79C0BCB7}" dt="2026-08-31T15:49:00.336" v="25"/>
          <ac:spMkLst>
            <pc:docMk/>
            <pc:sldMk cId="3325664788" sldId="503"/>
            <ac:spMk id="35" creationId="{19585967-57FC-38CC-82F9-71A4C6693989}"/>
          </ac:spMkLst>
        </pc:spChg>
        <pc:grpChg chg="mod">
          <ac:chgData name="Easton, Zachary" userId="582be1de-57c9-4f46-9365-9aa5621d5f2d" providerId="ADAL" clId="{E9484BE4-C3CD-5608-BB50-90FA79C0BCB7}" dt="2026-09-02T14:34:44.761" v="384" actId="1076"/>
          <ac:grpSpMkLst>
            <pc:docMk/>
            <pc:sldMk cId="3325664788" sldId="503"/>
            <ac:grpSpMk id="3" creationId="{66CEA568-0FC6-8017-C61F-3A040BEC57BE}"/>
          </ac:grpSpMkLst>
        </pc:grpChg>
      </pc:sldChg>
      <pc:sldChg chg="addSp modSp mod">
        <pc:chgData name="Easton, Zachary" userId="582be1de-57c9-4f46-9365-9aa5621d5f2d" providerId="ADAL" clId="{E9484BE4-C3CD-5608-BB50-90FA79C0BCB7}" dt="2026-09-02T14:34:23.832" v="382" actId="1076"/>
        <pc:sldMkLst>
          <pc:docMk/>
          <pc:sldMk cId="1711360501" sldId="504"/>
        </pc:sldMkLst>
        <pc:spChg chg="mod">
          <ac:chgData name="Easton, Zachary" userId="582be1de-57c9-4f46-9365-9aa5621d5f2d" providerId="ADAL" clId="{E9484BE4-C3CD-5608-BB50-90FA79C0BCB7}" dt="2026-09-02T14:34:23.832" v="382" actId="1076"/>
          <ac:spMkLst>
            <pc:docMk/>
            <pc:sldMk cId="1711360501" sldId="504"/>
            <ac:spMk id="4" creationId="{95297557-FAE2-D798-5980-DDE8FC5D751D}"/>
          </ac:spMkLst>
        </pc:spChg>
        <pc:spChg chg="mod">
          <ac:chgData name="Easton, Zachary" userId="582be1de-57c9-4f46-9365-9aa5621d5f2d" providerId="ADAL" clId="{E9484BE4-C3CD-5608-BB50-90FA79C0BCB7}" dt="2026-09-02T14:34:09.847" v="380" actId="164"/>
          <ac:spMkLst>
            <pc:docMk/>
            <pc:sldMk cId="1711360501" sldId="504"/>
            <ac:spMk id="8" creationId="{6D6A349D-76A6-DAB8-33B9-68C0D4C54FFD}"/>
          </ac:spMkLst>
        </pc:spChg>
        <pc:grpChg chg="add mod">
          <ac:chgData name="Easton, Zachary" userId="582be1de-57c9-4f46-9365-9aa5621d5f2d" providerId="ADAL" clId="{E9484BE4-C3CD-5608-BB50-90FA79C0BCB7}" dt="2026-09-02T14:34:09.847" v="380" actId="164"/>
          <ac:grpSpMkLst>
            <pc:docMk/>
            <pc:sldMk cId="1711360501" sldId="504"/>
            <ac:grpSpMk id="3" creationId="{3946F49C-B4CE-B86E-D1EF-BB3E67DF3A9B}"/>
          </ac:grpSpMkLst>
        </pc:grpChg>
        <pc:picChg chg="mod modCrop">
          <ac:chgData name="Easton, Zachary" userId="582be1de-57c9-4f46-9365-9aa5621d5f2d" providerId="ADAL" clId="{E9484BE4-C3CD-5608-BB50-90FA79C0BCB7}" dt="2026-09-02T14:34:09.847" v="380" actId="164"/>
          <ac:picMkLst>
            <pc:docMk/>
            <pc:sldMk cId="1711360501" sldId="504"/>
            <ac:picMk id="6" creationId="{1516C47A-BD9A-0150-76C7-8B000C85AA13}"/>
          </ac:picMkLst>
        </pc:picChg>
      </pc:sldChg>
      <pc:sldChg chg="addSp modSp del mod">
        <pc:chgData name="Easton, Zachary" userId="582be1de-57c9-4f46-9365-9aa5621d5f2d" providerId="ADAL" clId="{E9484BE4-C3CD-5608-BB50-90FA79C0BCB7}" dt="2026-09-02T14:14:12.265" v="241" actId="2696"/>
        <pc:sldMkLst>
          <pc:docMk/>
          <pc:sldMk cId="3316218210" sldId="505"/>
        </pc:sldMkLst>
        <pc:spChg chg="mod">
          <ac:chgData name="Easton, Zachary" userId="582be1de-57c9-4f46-9365-9aa5621d5f2d" providerId="ADAL" clId="{E9484BE4-C3CD-5608-BB50-90FA79C0BCB7}" dt="2026-09-02T14:04:33.986" v="234" actId="20577"/>
          <ac:spMkLst>
            <pc:docMk/>
            <pc:sldMk cId="3316218210" sldId="505"/>
            <ac:spMk id="2" creationId="{2EA7FDCF-186B-1C72-604D-BCD610E4E606}"/>
          </ac:spMkLst>
        </pc:spChg>
      </pc:sldChg>
    </pc:docChg>
  </pc:docChgLst>
  <pc:docChgLst>
    <pc:chgData name="Stephenson, Kurt" userId="d18cad9c-80a4-47f8-81c5-929fb903f76f" providerId="ADAL" clId="{E4843A0B-D44A-4FE9-B535-3C0E4B9B6BE3}"/>
    <pc:docChg chg="undo custSel delSld modSld sldOrd">
      <pc:chgData name="Stephenson, Kurt" userId="d18cad9c-80a4-47f8-81c5-929fb903f76f" providerId="ADAL" clId="{E4843A0B-D44A-4FE9-B535-3C0E4B9B6BE3}" dt="2026-09-02T15:11:41.087" v="1279" actId="1076"/>
      <pc:docMkLst>
        <pc:docMk/>
      </pc:docMkLst>
      <pc:sldChg chg="modSp mod">
        <pc:chgData name="Stephenson, Kurt" userId="d18cad9c-80a4-47f8-81c5-929fb903f76f" providerId="ADAL" clId="{E4843A0B-D44A-4FE9-B535-3C0E4B9B6BE3}" dt="2026-09-02T14:09:41.855" v="0" actId="6549"/>
        <pc:sldMkLst>
          <pc:docMk/>
          <pc:sldMk cId="617629543" sldId="259"/>
        </pc:sldMkLst>
        <pc:spChg chg="mod">
          <ac:chgData name="Stephenson, Kurt" userId="d18cad9c-80a4-47f8-81c5-929fb903f76f" providerId="ADAL" clId="{E4843A0B-D44A-4FE9-B535-3C0E4B9B6BE3}" dt="2026-09-02T14:09:41.855" v="0" actId="6549"/>
          <ac:spMkLst>
            <pc:docMk/>
            <pc:sldMk cId="617629543" sldId="259"/>
            <ac:spMk id="3" creationId="{314C2DA7-03AB-6761-E50C-19732B585444}"/>
          </ac:spMkLst>
        </pc:spChg>
      </pc:sldChg>
      <pc:sldChg chg="modSp mod">
        <pc:chgData name="Stephenson, Kurt" userId="d18cad9c-80a4-47f8-81c5-929fb903f76f" providerId="ADAL" clId="{E4843A0B-D44A-4FE9-B535-3C0E4B9B6BE3}" dt="2026-09-02T14:44:12.121" v="759" actId="1076"/>
        <pc:sldMkLst>
          <pc:docMk/>
          <pc:sldMk cId="0" sldId="291"/>
        </pc:sldMkLst>
        <pc:spChg chg="mod ord">
          <ac:chgData name="Stephenson, Kurt" userId="d18cad9c-80a4-47f8-81c5-929fb903f76f" providerId="ADAL" clId="{E4843A0B-D44A-4FE9-B535-3C0E4B9B6BE3}" dt="2026-09-02T14:44:08.868" v="758" actId="1076"/>
          <ac:spMkLst>
            <pc:docMk/>
            <pc:sldMk cId="0" sldId="291"/>
            <ac:spMk id="3" creationId="{899531A3-1305-8A94-B2A4-CDE576F4C275}"/>
          </ac:spMkLst>
        </pc:spChg>
        <pc:picChg chg="mod">
          <ac:chgData name="Stephenson, Kurt" userId="d18cad9c-80a4-47f8-81c5-929fb903f76f" providerId="ADAL" clId="{E4843A0B-D44A-4FE9-B535-3C0E4B9B6BE3}" dt="2026-09-02T14:44:12.121" v="759" actId="1076"/>
          <ac:picMkLst>
            <pc:docMk/>
            <pc:sldMk cId="0" sldId="291"/>
            <ac:picMk id="292" creationId="{BD6BDD0E-126C-AB3B-BAFE-21030F1F66E7}"/>
          </ac:picMkLst>
        </pc:picChg>
      </pc:sldChg>
      <pc:sldChg chg="del">
        <pc:chgData name="Stephenson, Kurt" userId="d18cad9c-80a4-47f8-81c5-929fb903f76f" providerId="ADAL" clId="{E4843A0B-D44A-4FE9-B535-3C0E4B9B6BE3}" dt="2026-09-02T14:41:41.449" v="727" actId="47"/>
        <pc:sldMkLst>
          <pc:docMk/>
          <pc:sldMk cId="2558552298" sldId="487"/>
        </pc:sldMkLst>
      </pc:sldChg>
      <pc:sldChg chg="del">
        <pc:chgData name="Stephenson, Kurt" userId="d18cad9c-80a4-47f8-81c5-929fb903f76f" providerId="ADAL" clId="{E4843A0B-D44A-4FE9-B535-3C0E4B9B6BE3}" dt="2026-09-02T14:10:02.156" v="1" actId="47"/>
        <pc:sldMkLst>
          <pc:docMk/>
          <pc:sldMk cId="515421032" sldId="496"/>
        </pc:sldMkLst>
      </pc:sldChg>
      <pc:sldChg chg="addSp delSp modSp mod">
        <pc:chgData name="Stephenson, Kurt" userId="d18cad9c-80a4-47f8-81c5-929fb903f76f" providerId="ADAL" clId="{E4843A0B-D44A-4FE9-B535-3C0E4B9B6BE3}" dt="2026-09-02T14:43:39.296" v="754" actId="1076"/>
        <pc:sldMkLst>
          <pc:docMk/>
          <pc:sldMk cId="4067704748" sldId="498"/>
        </pc:sldMkLst>
        <pc:spChg chg="mod">
          <ac:chgData name="Stephenson, Kurt" userId="d18cad9c-80a4-47f8-81c5-929fb903f76f" providerId="ADAL" clId="{E4843A0B-D44A-4FE9-B535-3C0E4B9B6BE3}" dt="2026-09-02T14:43:21.407" v="753" actId="1076"/>
          <ac:spMkLst>
            <pc:docMk/>
            <pc:sldMk cId="4067704748" sldId="498"/>
            <ac:spMk id="7" creationId="{A65F1411-E1C1-2B92-0FF5-0F305EAFFB52}"/>
          </ac:spMkLst>
        </pc:spChg>
        <pc:spChg chg="mod">
          <ac:chgData name="Stephenson, Kurt" userId="d18cad9c-80a4-47f8-81c5-929fb903f76f" providerId="ADAL" clId="{E4843A0B-D44A-4FE9-B535-3C0E4B9B6BE3}" dt="2026-09-02T14:43:39.296" v="754" actId="1076"/>
          <ac:spMkLst>
            <pc:docMk/>
            <pc:sldMk cId="4067704748" sldId="498"/>
            <ac:spMk id="8" creationId="{058267C1-B17E-5813-0866-DD0E6A372C09}"/>
          </ac:spMkLst>
        </pc:spChg>
        <pc:spChg chg="mod">
          <ac:chgData name="Stephenson, Kurt" userId="d18cad9c-80a4-47f8-81c5-929fb903f76f" providerId="ADAL" clId="{E4843A0B-D44A-4FE9-B535-3C0E4B9B6BE3}" dt="2026-09-02T14:19:41.581" v="60" actId="1076"/>
          <ac:spMkLst>
            <pc:docMk/>
            <pc:sldMk cId="4067704748" sldId="498"/>
            <ac:spMk id="10" creationId="{CE0A10F7-F60F-3C83-EC7B-D5342C0B7957}"/>
          </ac:spMkLst>
        </pc:spChg>
        <pc:spChg chg="mod">
          <ac:chgData name="Stephenson, Kurt" userId="d18cad9c-80a4-47f8-81c5-929fb903f76f" providerId="ADAL" clId="{E4843A0B-D44A-4FE9-B535-3C0E4B9B6BE3}" dt="2026-09-02T14:19:41.581" v="60" actId="1076"/>
          <ac:spMkLst>
            <pc:docMk/>
            <pc:sldMk cId="4067704748" sldId="498"/>
            <ac:spMk id="13" creationId="{87084D96-A9A7-9AD9-6BE3-CDB8D7DCD0AB}"/>
          </ac:spMkLst>
        </pc:spChg>
        <pc:spChg chg="add mod">
          <ac:chgData name="Stephenson, Kurt" userId="d18cad9c-80a4-47f8-81c5-929fb903f76f" providerId="ADAL" clId="{E4843A0B-D44A-4FE9-B535-3C0E4B9B6BE3}" dt="2026-09-02T14:19:45.069" v="61" actId="1076"/>
          <ac:spMkLst>
            <pc:docMk/>
            <pc:sldMk cId="4067704748" sldId="498"/>
            <ac:spMk id="16" creationId="{36BC5EB5-2F07-1DC9-0EEB-FF7A45345F85}"/>
          </ac:spMkLst>
        </pc:spChg>
        <pc:spChg chg="add mod">
          <ac:chgData name="Stephenson, Kurt" userId="d18cad9c-80a4-47f8-81c5-929fb903f76f" providerId="ADAL" clId="{E4843A0B-D44A-4FE9-B535-3C0E4B9B6BE3}" dt="2026-09-02T14:20:02.741" v="75" actId="1076"/>
          <ac:spMkLst>
            <pc:docMk/>
            <pc:sldMk cId="4067704748" sldId="498"/>
            <ac:spMk id="18" creationId="{F387094D-E947-BBFA-CCD8-E0D96D899509}"/>
          </ac:spMkLst>
        </pc:spChg>
        <pc:grpChg chg="mod">
          <ac:chgData name="Stephenson, Kurt" userId="d18cad9c-80a4-47f8-81c5-929fb903f76f" providerId="ADAL" clId="{E4843A0B-D44A-4FE9-B535-3C0E4B9B6BE3}" dt="2026-09-02T14:19:41.581" v="60" actId="1076"/>
          <ac:grpSpMkLst>
            <pc:docMk/>
            <pc:sldMk cId="4067704748" sldId="498"/>
            <ac:grpSpMk id="14" creationId="{070BDF6D-20F3-6967-1601-DA85713776C2}"/>
          </ac:grpSpMkLst>
        </pc:grpChg>
        <pc:picChg chg="del">
          <ac:chgData name="Stephenson, Kurt" userId="d18cad9c-80a4-47f8-81c5-929fb903f76f" providerId="ADAL" clId="{E4843A0B-D44A-4FE9-B535-3C0E4B9B6BE3}" dt="2026-09-02T14:18:24.324" v="29" actId="478"/>
          <ac:picMkLst>
            <pc:docMk/>
            <pc:sldMk cId="4067704748" sldId="498"/>
            <ac:picMk id="3" creationId="{1A07C719-D710-6101-493A-107332F7D2A0}"/>
          </ac:picMkLst>
        </pc:picChg>
        <pc:picChg chg="mod">
          <ac:chgData name="Stephenson, Kurt" userId="d18cad9c-80a4-47f8-81c5-929fb903f76f" providerId="ADAL" clId="{E4843A0B-D44A-4FE9-B535-3C0E4B9B6BE3}" dt="2026-09-02T14:20:07.337" v="76" actId="1076"/>
          <ac:picMkLst>
            <pc:docMk/>
            <pc:sldMk cId="4067704748" sldId="498"/>
            <ac:picMk id="4" creationId="{24D8A9EA-2315-F278-2C0B-766B4F09657C}"/>
          </ac:picMkLst>
        </pc:picChg>
        <pc:picChg chg="mod">
          <ac:chgData name="Stephenson, Kurt" userId="d18cad9c-80a4-47f8-81c5-929fb903f76f" providerId="ADAL" clId="{E4843A0B-D44A-4FE9-B535-3C0E4B9B6BE3}" dt="2026-09-02T14:19:41.581" v="60" actId="1076"/>
          <ac:picMkLst>
            <pc:docMk/>
            <pc:sldMk cId="4067704748" sldId="498"/>
            <ac:picMk id="5" creationId="{5A0C0BAD-B4F4-646E-3590-C160717FCB79}"/>
          </ac:picMkLst>
        </pc:picChg>
        <pc:picChg chg="mod">
          <ac:chgData name="Stephenson, Kurt" userId="d18cad9c-80a4-47f8-81c5-929fb903f76f" providerId="ADAL" clId="{E4843A0B-D44A-4FE9-B535-3C0E4B9B6BE3}" dt="2026-09-02T14:19:41.581" v="60" actId="1076"/>
          <ac:picMkLst>
            <pc:docMk/>
            <pc:sldMk cId="4067704748" sldId="498"/>
            <ac:picMk id="6" creationId="{0C32EDA4-3D42-FE3E-3F71-844C154126EF}"/>
          </ac:picMkLst>
        </pc:picChg>
        <pc:picChg chg="add mod">
          <ac:chgData name="Stephenson, Kurt" userId="d18cad9c-80a4-47f8-81c5-929fb903f76f" providerId="ADAL" clId="{E4843A0B-D44A-4FE9-B535-3C0E4B9B6BE3}" dt="2026-09-02T14:18:43.497" v="39" actId="1076"/>
          <ac:picMkLst>
            <pc:docMk/>
            <pc:sldMk cId="4067704748" sldId="498"/>
            <ac:picMk id="11" creationId="{5A495E04-D3E9-91F0-24AB-867A6EBF3FF2}"/>
          </ac:picMkLst>
        </pc:picChg>
      </pc:sldChg>
      <pc:sldChg chg="addSp delSp modSp mod">
        <pc:chgData name="Stephenson, Kurt" userId="d18cad9c-80a4-47f8-81c5-929fb903f76f" providerId="ADAL" clId="{E4843A0B-D44A-4FE9-B535-3C0E4B9B6BE3}" dt="2026-09-02T15:11:41.087" v="1279" actId="1076"/>
        <pc:sldMkLst>
          <pc:docMk/>
          <pc:sldMk cId="216643268" sldId="499"/>
        </pc:sldMkLst>
        <pc:spChg chg="mod">
          <ac:chgData name="Stephenson, Kurt" userId="d18cad9c-80a4-47f8-81c5-929fb903f76f" providerId="ADAL" clId="{E4843A0B-D44A-4FE9-B535-3C0E4B9B6BE3}" dt="2026-09-02T15:08:03.103" v="1225" actId="113"/>
          <ac:spMkLst>
            <pc:docMk/>
            <pc:sldMk cId="216643268" sldId="499"/>
            <ac:spMk id="2" creationId="{67BE38AB-E922-910D-032E-5D8F80C4422C}"/>
          </ac:spMkLst>
        </pc:spChg>
        <pc:spChg chg="add mod">
          <ac:chgData name="Stephenson, Kurt" userId="d18cad9c-80a4-47f8-81c5-929fb903f76f" providerId="ADAL" clId="{E4843A0B-D44A-4FE9-B535-3C0E4B9B6BE3}" dt="2026-09-02T15:03:36.215" v="1171" actId="1076"/>
          <ac:spMkLst>
            <pc:docMk/>
            <pc:sldMk cId="216643268" sldId="499"/>
            <ac:spMk id="3" creationId="{C8697EAB-CF32-1DF5-2930-37F3AE63028B}"/>
          </ac:spMkLst>
        </pc:spChg>
        <pc:spChg chg="add mod">
          <ac:chgData name="Stephenson, Kurt" userId="d18cad9c-80a4-47f8-81c5-929fb903f76f" providerId="ADAL" clId="{E4843A0B-D44A-4FE9-B535-3C0E4B9B6BE3}" dt="2026-09-02T15:08:17.336" v="1227" actId="14100"/>
          <ac:spMkLst>
            <pc:docMk/>
            <pc:sldMk cId="216643268" sldId="499"/>
            <ac:spMk id="4" creationId="{AB3BC3B1-376D-9599-8E21-98BEDB2D3272}"/>
          </ac:spMkLst>
        </pc:spChg>
        <pc:spChg chg="mod">
          <ac:chgData name="Stephenson, Kurt" userId="d18cad9c-80a4-47f8-81c5-929fb903f76f" providerId="ADAL" clId="{E4843A0B-D44A-4FE9-B535-3C0E4B9B6BE3}" dt="2026-09-02T15:01:48.312" v="1135" actId="403"/>
          <ac:spMkLst>
            <pc:docMk/>
            <pc:sldMk cId="216643268" sldId="499"/>
            <ac:spMk id="6" creationId="{D88E33DC-1049-64A1-182D-951EAA132F95}"/>
          </ac:spMkLst>
        </pc:spChg>
        <pc:spChg chg="mod">
          <ac:chgData name="Stephenson, Kurt" userId="d18cad9c-80a4-47f8-81c5-929fb903f76f" providerId="ADAL" clId="{E4843A0B-D44A-4FE9-B535-3C0E4B9B6BE3}" dt="2026-09-02T15:03:18.729" v="1157" actId="1076"/>
          <ac:spMkLst>
            <pc:docMk/>
            <pc:sldMk cId="216643268" sldId="499"/>
            <ac:spMk id="8" creationId="{259E2012-A621-6F00-D602-D3FB08281E34}"/>
          </ac:spMkLst>
        </pc:spChg>
        <pc:spChg chg="mod">
          <ac:chgData name="Stephenson, Kurt" userId="d18cad9c-80a4-47f8-81c5-929fb903f76f" providerId="ADAL" clId="{E4843A0B-D44A-4FE9-B535-3C0E4B9B6BE3}" dt="2026-09-02T14:52:35.930" v="853" actId="1076"/>
          <ac:spMkLst>
            <pc:docMk/>
            <pc:sldMk cId="216643268" sldId="499"/>
            <ac:spMk id="28" creationId="{66A2E4AA-EE66-8E0A-B880-8F73FA7845DF}"/>
          </ac:spMkLst>
        </pc:spChg>
        <pc:spChg chg="mod">
          <ac:chgData name="Stephenson, Kurt" userId="d18cad9c-80a4-47f8-81c5-929fb903f76f" providerId="ADAL" clId="{E4843A0B-D44A-4FE9-B535-3C0E4B9B6BE3}" dt="2026-09-02T14:52:12.964" v="846" actId="14100"/>
          <ac:spMkLst>
            <pc:docMk/>
            <pc:sldMk cId="216643268" sldId="499"/>
            <ac:spMk id="30" creationId="{C01F8C01-B11C-20C6-6B56-4CBD41778860}"/>
          </ac:spMkLst>
        </pc:spChg>
        <pc:spChg chg="mod">
          <ac:chgData name="Stephenson, Kurt" userId="d18cad9c-80a4-47f8-81c5-929fb903f76f" providerId="ADAL" clId="{E4843A0B-D44A-4FE9-B535-3C0E4B9B6BE3}" dt="2026-09-02T14:52:20.629" v="848" actId="1076"/>
          <ac:spMkLst>
            <pc:docMk/>
            <pc:sldMk cId="216643268" sldId="499"/>
            <ac:spMk id="32" creationId="{D28F8383-9C87-D447-DE4C-5A308697D195}"/>
          </ac:spMkLst>
        </pc:spChg>
        <pc:spChg chg="mod">
          <ac:chgData name="Stephenson, Kurt" userId="d18cad9c-80a4-47f8-81c5-929fb903f76f" providerId="ADAL" clId="{E4843A0B-D44A-4FE9-B535-3C0E4B9B6BE3}" dt="2026-09-02T14:52:29.673" v="851" actId="1076"/>
          <ac:spMkLst>
            <pc:docMk/>
            <pc:sldMk cId="216643268" sldId="499"/>
            <ac:spMk id="34" creationId="{B303143A-0C97-5CF9-0E72-16BD41DE711D}"/>
          </ac:spMkLst>
        </pc:spChg>
        <pc:spChg chg="add mod">
          <ac:chgData name="Stephenson, Kurt" userId="d18cad9c-80a4-47f8-81c5-929fb903f76f" providerId="ADAL" clId="{E4843A0B-D44A-4FE9-B535-3C0E4B9B6BE3}" dt="2026-09-02T15:03:36.215" v="1171" actId="1076"/>
          <ac:spMkLst>
            <pc:docMk/>
            <pc:sldMk cId="216643268" sldId="499"/>
            <ac:spMk id="36" creationId="{36376386-6077-5D1C-3B5A-585B137C54D5}"/>
          </ac:spMkLst>
        </pc:spChg>
        <pc:spChg chg="add mod">
          <ac:chgData name="Stephenson, Kurt" userId="d18cad9c-80a4-47f8-81c5-929fb903f76f" providerId="ADAL" clId="{E4843A0B-D44A-4FE9-B535-3C0E4B9B6BE3}" dt="2026-09-02T15:11:29.216" v="1277" actId="1076"/>
          <ac:spMkLst>
            <pc:docMk/>
            <pc:sldMk cId="216643268" sldId="499"/>
            <ac:spMk id="38" creationId="{90E9197E-110F-4B71-C9A6-6414E0A3C7F0}"/>
          </ac:spMkLst>
        </pc:spChg>
        <pc:spChg chg="add mod">
          <ac:chgData name="Stephenson, Kurt" userId="d18cad9c-80a4-47f8-81c5-929fb903f76f" providerId="ADAL" clId="{E4843A0B-D44A-4FE9-B535-3C0E4B9B6BE3}" dt="2026-09-02T15:03:36.215" v="1171" actId="1076"/>
          <ac:spMkLst>
            <pc:docMk/>
            <pc:sldMk cId="216643268" sldId="499"/>
            <ac:spMk id="40" creationId="{7D11EA7B-59EE-54FC-A217-33C1F57EA007}"/>
          </ac:spMkLst>
        </pc:spChg>
        <pc:spChg chg="add mod">
          <ac:chgData name="Stephenson, Kurt" userId="d18cad9c-80a4-47f8-81c5-929fb903f76f" providerId="ADAL" clId="{E4843A0B-D44A-4FE9-B535-3C0E4B9B6BE3}" dt="2026-09-02T15:11:41.087" v="1279" actId="1076"/>
          <ac:spMkLst>
            <pc:docMk/>
            <pc:sldMk cId="216643268" sldId="499"/>
            <ac:spMk id="42" creationId="{A24E97D5-D2DF-521E-F389-839143926249}"/>
          </ac:spMkLst>
        </pc:spChg>
        <pc:spChg chg="add mod">
          <ac:chgData name="Stephenson, Kurt" userId="d18cad9c-80a4-47f8-81c5-929fb903f76f" providerId="ADAL" clId="{E4843A0B-D44A-4FE9-B535-3C0E4B9B6BE3}" dt="2026-09-02T15:09:04.843" v="1240" actId="1076"/>
          <ac:spMkLst>
            <pc:docMk/>
            <pc:sldMk cId="216643268" sldId="499"/>
            <ac:spMk id="44" creationId="{110AD809-0BD9-CE42-3048-B66D159579EA}"/>
          </ac:spMkLst>
        </pc:spChg>
        <pc:spChg chg="add mod">
          <ac:chgData name="Stephenson, Kurt" userId="d18cad9c-80a4-47f8-81c5-929fb903f76f" providerId="ADAL" clId="{E4843A0B-D44A-4FE9-B535-3C0E4B9B6BE3}" dt="2026-09-02T15:10:57.551" v="1272" actId="1076"/>
          <ac:spMkLst>
            <pc:docMk/>
            <pc:sldMk cId="216643268" sldId="499"/>
            <ac:spMk id="46" creationId="{D1B19C89-4A9C-22C4-F36D-A872433DB05B}"/>
          </ac:spMkLst>
        </pc:spChg>
        <pc:spChg chg="add mod">
          <ac:chgData name="Stephenson, Kurt" userId="d18cad9c-80a4-47f8-81c5-929fb903f76f" providerId="ADAL" clId="{E4843A0B-D44A-4FE9-B535-3C0E4B9B6BE3}" dt="2026-09-02T15:11:09.978" v="1275" actId="1076"/>
          <ac:spMkLst>
            <pc:docMk/>
            <pc:sldMk cId="216643268" sldId="499"/>
            <ac:spMk id="48" creationId="{37217A72-180E-DF26-6359-E1671F59C66D}"/>
          </ac:spMkLst>
        </pc:spChg>
        <pc:spChg chg="add mod ord">
          <ac:chgData name="Stephenson, Kurt" userId="d18cad9c-80a4-47f8-81c5-929fb903f76f" providerId="ADAL" clId="{E4843A0B-D44A-4FE9-B535-3C0E4B9B6BE3}" dt="2026-09-02T15:11:37.962" v="1278" actId="14100"/>
          <ac:spMkLst>
            <pc:docMk/>
            <pc:sldMk cId="216643268" sldId="499"/>
            <ac:spMk id="49" creationId="{4A8A0ADA-5BEE-E35F-5A06-C989D3126CC7}"/>
          </ac:spMkLst>
        </pc:spChg>
        <pc:spChg chg="add del mod">
          <ac:chgData name="Stephenson, Kurt" userId="d18cad9c-80a4-47f8-81c5-929fb903f76f" providerId="ADAL" clId="{E4843A0B-D44A-4FE9-B535-3C0E4B9B6BE3}" dt="2026-09-02T15:01:03.566" v="1075" actId="478"/>
          <ac:spMkLst>
            <pc:docMk/>
            <pc:sldMk cId="216643268" sldId="499"/>
            <ac:spMk id="51" creationId="{B4C83EB3-D051-0098-6875-837359318F6D}"/>
          </ac:spMkLst>
        </pc:spChg>
        <pc:spChg chg="add mod">
          <ac:chgData name="Stephenson, Kurt" userId="d18cad9c-80a4-47f8-81c5-929fb903f76f" providerId="ADAL" clId="{E4843A0B-D44A-4FE9-B535-3C0E4B9B6BE3}" dt="2026-09-02T15:01:55.171" v="1137" actId="113"/>
          <ac:spMkLst>
            <pc:docMk/>
            <pc:sldMk cId="216643268" sldId="499"/>
            <ac:spMk id="52" creationId="{5816C7A0-44A9-01A5-36D6-7D0E82C50D21}"/>
          </ac:spMkLst>
        </pc:spChg>
        <pc:spChg chg="add del mod">
          <ac:chgData name="Stephenson, Kurt" userId="d18cad9c-80a4-47f8-81c5-929fb903f76f" providerId="ADAL" clId="{E4843A0B-D44A-4FE9-B535-3C0E4B9B6BE3}" dt="2026-09-02T15:02:25.205" v="1143"/>
          <ac:spMkLst>
            <pc:docMk/>
            <pc:sldMk cId="216643268" sldId="499"/>
            <ac:spMk id="53" creationId="{C34763E8-D3BC-F45B-789B-D5EC01F2DF05}"/>
          </ac:spMkLst>
        </pc:spChg>
        <pc:spChg chg="add mod ord">
          <ac:chgData name="Stephenson, Kurt" userId="d18cad9c-80a4-47f8-81c5-929fb903f76f" providerId="ADAL" clId="{E4843A0B-D44A-4FE9-B535-3C0E4B9B6BE3}" dt="2026-09-02T15:11:29.216" v="1277" actId="1076"/>
          <ac:spMkLst>
            <pc:docMk/>
            <pc:sldMk cId="216643268" sldId="499"/>
            <ac:spMk id="55" creationId="{F183FF07-4C2D-3FBD-BD55-2B2E290F9794}"/>
          </ac:spMkLst>
        </pc:spChg>
        <pc:spChg chg="add mod ord">
          <ac:chgData name="Stephenson, Kurt" userId="d18cad9c-80a4-47f8-81c5-929fb903f76f" providerId="ADAL" clId="{E4843A0B-D44A-4FE9-B535-3C0E4B9B6BE3}" dt="2026-09-02T15:11:07.220" v="1274" actId="1076"/>
          <ac:spMkLst>
            <pc:docMk/>
            <pc:sldMk cId="216643268" sldId="499"/>
            <ac:spMk id="57" creationId="{698E4A4C-75CA-3C29-FE25-F50F54E310B6}"/>
          </ac:spMkLst>
        </pc:spChg>
        <pc:spChg chg="add mod">
          <ac:chgData name="Stephenson, Kurt" userId="d18cad9c-80a4-47f8-81c5-929fb903f76f" providerId="ADAL" clId="{E4843A0B-D44A-4FE9-B535-3C0E4B9B6BE3}" dt="2026-09-02T15:11:03.412" v="1273" actId="14100"/>
          <ac:spMkLst>
            <pc:docMk/>
            <pc:sldMk cId="216643268" sldId="499"/>
            <ac:spMk id="59" creationId="{47F63FFF-FB57-1930-6F98-24EAB36834E0}"/>
          </ac:spMkLst>
        </pc:spChg>
        <pc:grpChg chg="mod">
          <ac:chgData name="Stephenson, Kurt" userId="d18cad9c-80a4-47f8-81c5-929fb903f76f" providerId="ADAL" clId="{E4843A0B-D44A-4FE9-B535-3C0E4B9B6BE3}" dt="2026-09-02T14:49:23.763" v="760" actId="1076"/>
          <ac:grpSpMkLst>
            <pc:docMk/>
            <pc:sldMk cId="216643268" sldId="499"/>
            <ac:grpSpMk id="5" creationId="{5A663E20-5349-59D8-3406-2252F47FE6D2}"/>
          </ac:grpSpMkLst>
        </pc:grpChg>
      </pc:sldChg>
      <pc:sldChg chg="del">
        <pc:chgData name="Stephenson, Kurt" userId="d18cad9c-80a4-47f8-81c5-929fb903f76f" providerId="ADAL" clId="{E4843A0B-D44A-4FE9-B535-3C0E4B9B6BE3}" dt="2026-09-02T14:41:39.122" v="726" actId="47"/>
        <pc:sldMkLst>
          <pc:docMk/>
          <pc:sldMk cId="1430974752" sldId="502"/>
        </pc:sldMkLst>
      </pc:sldChg>
      <pc:sldChg chg="modSp mod">
        <pc:chgData name="Stephenson, Kurt" userId="d18cad9c-80a4-47f8-81c5-929fb903f76f" providerId="ADAL" clId="{E4843A0B-D44A-4FE9-B535-3C0E4B9B6BE3}" dt="2026-09-02T14:30:05.064" v="674" actId="1076"/>
        <pc:sldMkLst>
          <pc:docMk/>
          <pc:sldMk cId="3325664788" sldId="503"/>
        </pc:sldMkLst>
        <pc:spChg chg="mod">
          <ac:chgData name="Stephenson, Kurt" userId="d18cad9c-80a4-47f8-81c5-929fb903f76f" providerId="ADAL" clId="{E4843A0B-D44A-4FE9-B535-3C0E4B9B6BE3}" dt="2026-09-02T14:30:05.064" v="674" actId="1076"/>
          <ac:spMkLst>
            <pc:docMk/>
            <pc:sldMk cId="3325664788" sldId="503"/>
            <ac:spMk id="5" creationId="{8AB8A5B0-A7F1-4BB0-DD16-384AF1714D78}"/>
          </ac:spMkLst>
        </pc:spChg>
        <pc:grpChg chg="mod">
          <ac:chgData name="Stephenson, Kurt" userId="d18cad9c-80a4-47f8-81c5-929fb903f76f" providerId="ADAL" clId="{E4843A0B-D44A-4FE9-B535-3C0E4B9B6BE3}" dt="2026-09-02T14:24:27.703" v="155" actId="14100"/>
          <ac:grpSpMkLst>
            <pc:docMk/>
            <pc:sldMk cId="3325664788" sldId="503"/>
            <ac:grpSpMk id="3" creationId="{66CEA568-0FC6-8017-C61F-3A040BEC57BE}"/>
          </ac:grpSpMkLst>
        </pc:grpChg>
      </pc:sldChg>
      <pc:sldChg chg="addSp modSp mod">
        <pc:chgData name="Stephenson, Kurt" userId="d18cad9c-80a4-47f8-81c5-929fb903f76f" providerId="ADAL" clId="{E4843A0B-D44A-4FE9-B535-3C0E4B9B6BE3}" dt="2026-09-02T14:34:19.124" v="725" actId="1076"/>
        <pc:sldMkLst>
          <pc:docMk/>
          <pc:sldMk cId="1711360501" sldId="504"/>
        </pc:sldMkLst>
        <pc:spChg chg="add mod">
          <ac:chgData name="Stephenson, Kurt" userId="d18cad9c-80a4-47f8-81c5-929fb903f76f" providerId="ADAL" clId="{E4843A0B-D44A-4FE9-B535-3C0E4B9B6BE3}" dt="2026-09-02T14:34:19.124" v="725" actId="1076"/>
          <ac:spMkLst>
            <pc:docMk/>
            <pc:sldMk cId="1711360501" sldId="504"/>
            <ac:spMk id="4" creationId="{95297557-FAE2-D798-5980-DDE8FC5D751D}"/>
          </ac:spMkLst>
        </pc:spChg>
        <pc:spChg chg="add mod">
          <ac:chgData name="Stephenson, Kurt" userId="d18cad9c-80a4-47f8-81c5-929fb903f76f" providerId="ADAL" clId="{E4843A0B-D44A-4FE9-B535-3C0E4B9B6BE3}" dt="2026-09-02T14:33:47.261" v="713" actId="1076"/>
          <ac:spMkLst>
            <pc:docMk/>
            <pc:sldMk cId="1711360501" sldId="504"/>
            <ac:spMk id="8" creationId="{6D6A349D-76A6-DAB8-33B9-68C0D4C54FFD}"/>
          </ac:spMkLst>
        </pc:spChg>
        <pc:picChg chg="mod">
          <ac:chgData name="Stephenson, Kurt" userId="d18cad9c-80a4-47f8-81c5-929fb903f76f" providerId="ADAL" clId="{E4843A0B-D44A-4FE9-B535-3C0E4B9B6BE3}" dt="2026-09-02T14:34:14.307" v="723" actId="1076"/>
          <ac:picMkLst>
            <pc:docMk/>
            <pc:sldMk cId="1711360501" sldId="504"/>
            <ac:picMk id="5" creationId="{7B8BAACD-2E62-1874-7A1A-D6DC2DA70BB5}"/>
          </ac:picMkLst>
        </pc:picChg>
        <pc:picChg chg="mod">
          <ac:chgData name="Stephenson, Kurt" userId="d18cad9c-80a4-47f8-81c5-929fb903f76f" providerId="ADAL" clId="{E4843A0B-D44A-4FE9-B535-3C0E4B9B6BE3}" dt="2026-09-02T14:34:00.608" v="718" actId="1076"/>
          <ac:picMkLst>
            <pc:docMk/>
            <pc:sldMk cId="1711360501" sldId="504"/>
            <ac:picMk id="6" creationId="{1516C47A-BD9A-0150-76C7-8B000C85AA13}"/>
          </ac:picMkLst>
        </pc:picChg>
        <pc:picChg chg="mod">
          <ac:chgData name="Stephenson, Kurt" userId="d18cad9c-80a4-47f8-81c5-929fb903f76f" providerId="ADAL" clId="{E4843A0B-D44A-4FE9-B535-3C0E4B9B6BE3}" dt="2026-09-02T14:34:11.533" v="721" actId="1076"/>
          <ac:picMkLst>
            <pc:docMk/>
            <pc:sldMk cId="1711360501" sldId="504"/>
            <ac:picMk id="7" creationId="{7CFC5C39-1672-23E2-DC20-8EA9E6C9DF4E}"/>
          </ac:picMkLst>
        </pc:picChg>
      </pc:sldChg>
      <pc:sldChg chg="delSp del mod ord">
        <pc:chgData name="Stephenson, Kurt" userId="d18cad9c-80a4-47f8-81c5-929fb903f76f" providerId="ADAL" clId="{E4843A0B-D44A-4FE9-B535-3C0E4B9B6BE3}" dt="2026-09-02T14:19:15.994" v="42" actId="47"/>
        <pc:sldMkLst>
          <pc:docMk/>
          <pc:sldMk cId="3375278159" sldId="506"/>
        </pc:sldMkLst>
        <pc:picChg chg="del">
          <ac:chgData name="Stephenson, Kurt" userId="d18cad9c-80a4-47f8-81c5-929fb903f76f" providerId="ADAL" clId="{E4843A0B-D44A-4FE9-B535-3C0E4B9B6BE3}" dt="2026-09-02T14:18:22.234" v="28" actId="21"/>
          <ac:picMkLst>
            <pc:docMk/>
            <pc:sldMk cId="3375278159" sldId="506"/>
            <ac:picMk id="6" creationId="{37495EB8-4621-A564-4C33-54E0188E0EB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7B5AC7-800F-B147-B520-A980B7CD6795}" type="datetimeFigureOut">
              <a:rPr lang="en-US" smtClean="0"/>
              <a:t>9/1/26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ECDD95-E6E8-D44E-B1F9-29474E167E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071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200" b="0" i="0" u="none" strike="noStrike" cap="none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Response gap. Estimates of nutrient load reductions relative to monitored loads by major bay tributaries (1995-2020), calculated by comparing the dynamic CAST model estimated TN and TP loads against flow-normalized observed load</a:t>
            </a:r>
            <a:r>
              <a:rPr lang="en-US" sz="1200" b="0" i="0" u="none" strike="noStrike" cap="none" baseline="3000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* </a:t>
            </a:r>
            <a:r>
              <a:rPr lang="en-US" sz="1200" b="0" i="0" u="none" strike="noStrike" cap="none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(WRTDS- weighted regression on time discharge and season) with 90% confidence interval (CI) calculated. Bold values present conditions where CAST estimates fall outside of the WRTDS-CI estimate. (Source: Monitored and Expected Total Reduction Indicator for the Chesapeake-METRIC, 2024).</a:t>
            </a:r>
          </a:p>
          <a:p>
            <a:endParaRPr lang="en-US"/>
          </a:p>
          <a:p>
            <a:r>
              <a:rPr lang="en-US" sz="1200" b="0" i="0" u="none" strike="noStrike" cap="none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Example of the phosphorus response gap for the Choptank River MD and Potomac River, MD. WIP -Watershed Implementation Plan, CI - Confidence Interval. (Source: Monitored and Expected Total Reduction Indicator for the Chesapeake-METRIC, 2024).</a:t>
            </a:r>
            <a:r>
              <a:rPr lang="en-US">
                <a:effectLst/>
              </a:rPr>
              <a:t>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765492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ECDD95-E6E8-D44E-B1F9-29474E167EB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6865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ECDD95-E6E8-D44E-B1F9-29474E167EB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1262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High TP and TN losses are associated with large nutrient surpluses</a:t>
            </a:r>
          </a:p>
          <a:p>
            <a:r>
              <a:rPr lang="en-US"/>
              <a:t>Decreasing water quality trends likewise associated with surpluses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602711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tabLst/>
              <a:defRPr/>
            </a:pPr>
            <a:r>
              <a:rPr lang="en-US"/>
              <a:t>Smith Creek illustrates the “response gap”, where management actions do not yield expected water quality improvements.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tabLst/>
              <a:defRPr/>
            </a:pPr>
            <a:r>
              <a:rPr lang="en-US"/>
              <a:t>Highlights the need for targeted interventions, mass balance management, and outcome-based incentives.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211592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56273-C018-1C3E-C3A7-C54ECFC3AD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FD5BDC-E00C-D2A4-1000-034FCCA135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A3C20D-76D3-D904-EF55-E74BA99CB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467E9-68F9-5343-92C1-618865B96E9E}" type="datetimeFigureOut">
              <a:rPr lang="en-US" smtClean="0"/>
              <a:t>9/1/26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A6F846-E148-750F-8CEC-D7E605801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0147A6-541D-2492-811B-87775FD65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91363-9AE9-514C-B678-1CC9D90C6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171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C55CC-B59C-61D1-652A-92662E6F4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43B5FE-F443-CB03-1FF9-DADB640B8D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29CED8-1CF3-7BEC-95AF-584B81C3B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467E9-68F9-5343-92C1-618865B96E9E}" type="datetimeFigureOut">
              <a:rPr lang="en-US" smtClean="0"/>
              <a:t>9/1/26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F46454-DD9E-57B8-4335-E77243F67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377694-3EFE-862C-23CE-0D2175E1D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91363-9AE9-514C-B678-1CC9D90C6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80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AE0512-6894-70B1-47C2-ABEDD6DF5C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A8A76E-EF97-32B4-8C0D-67CCA1FF1D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4068FB-BDC5-7160-4EFB-E1079F0AF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467E9-68F9-5343-92C1-618865B96E9E}" type="datetimeFigureOut">
              <a:rPr lang="en-US" smtClean="0"/>
              <a:t>9/1/26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C2CB5C-C62C-426A-78EC-99BC4A4D0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ABF26-DC83-78D1-4B6E-970C2B1BA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91363-9AE9-514C-B678-1CC9D90C6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0526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g18fb3a5e85a_0_91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700" cy="11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3" name="Google Shape;23;g18fb3a5e85a_0_9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85326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46D23-19F0-163B-E013-AD3BEF007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C0B5BC-C114-3307-FD8C-44C5E339E9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0A0992-DB42-EDAD-F7DB-74837E23C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467E9-68F9-5343-92C1-618865B96E9E}" type="datetimeFigureOut">
              <a:rPr lang="en-US" smtClean="0"/>
              <a:t>9/1/26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D55909-581F-DACA-BA9D-A760F6FFE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010959-E98F-D291-C298-5A188D486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91363-9AE9-514C-B678-1CC9D90C6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403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65870-6D05-3AD3-34E0-4B516FE7B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92E5BC-988F-9A46-1A38-A99AAFCA19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60C27A-47A3-8860-B101-B38BD5367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467E9-68F9-5343-92C1-618865B96E9E}" type="datetimeFigureOut">
              <a:rPr lang="en-US" smtClean="0"/>
              <a:t>9/1/26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CE1A87-5879-BD99-A34E-6AE2137D8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94C2F7-6A94-67E3-0584-A5D05B580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91363-9AE9-514C-B678-1CC9D90C6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486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99C55-32E7-381A-99E7-01A9BACE9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A5590D-91C0-A253-E872-1626C2BF10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C27791-C660-5633-3459-93A620A2AF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EE2BE4-0765-69E4-916E-06FB48C7A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467E9-68F9-5343-92C1-618865B96E9E}" type="datetimeFigureOut">
              <a:rPr lang="en-US" smtClean="0"/>
              <a:t>9/1/26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58CCFA-FA5A-1A07-A294-B21EBFD62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418BD2-5686-E553-FAAB-E8B646DE4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91363-9AE9-514C-B678-1CC9D90C6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387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7B011-AF01-B837-F636-19E5A2E85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064B4-EC67-BBB3-D927-AA61660B28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2748C0-12FA-0C46-7CAF-6BBB1E3ED1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F6C506-0B54-114C-AD3D-E2EBE4BF3A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1FD43F-6D49-C6BB-EC28-0BFD42B92B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3CC6A7-0702-C4AB-43B0-A7D544E14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467E9-68F9-5343-92C1-618865B96E9E}" type="datetimeFigureOut">
              <a:rPr lang="en-US" smtClean="0"/>
              <a:t>9/1/26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650E80E-24AF-BFB4-692F-351909C17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0148D5-507B-EDBA-EE17-64EA4CEFD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91363-9AE9-514C-B678-1CC9D90C6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41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6D40C-9B52-02AA-A4C6-CF5813924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6EF608-1098-8F64-3765-56A2EE96F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467E9-68F9-5343-92C1-618865B96E9E}" type="datetimeFigureOut">
              <a:rPr lang="en-US" smtClean="0"/>
              <a:t>9/1/26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5345F9-A16A-53ED-CCCC-7987D240A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66DD64-63CA-A75D-86F9-015713EDD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91363-9AE9-514C-B678-1CC9D90C6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281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14719A-043E-A89D-10B4-B932500E4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467E9-68F9-5343-92C1-618865B96E9E}" type="datetimeFigureOut">
              <a:rPr lang="en-US" smtClean="0"/>
              <a:t>9/1/26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6D9781-2F21-3678-2D7D-261329B71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5821CC-B054-D301-4850-CDAB4F747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91363-9AE9-514C-B678-1CC9D90C6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627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B1A5F4-D873-1981-CAAB-B89C1213D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BB885D-386E-72C6-1DE8-3415AEF975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DBDB58-BDAC-57EC-15CA-116BC1ADD6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426BC2-C7F0-15A9-FAF0-4EBBCB79C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467E9-68F9-5343-92C1-618865B96E9E}" type="datetimeFigureOut">
              <a:rPr lang="en-US" smtClean="0"/>
              <a:t>9/1/26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485B81-D8F0-B541-C69D-4A8D53C2F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D8DAC1-9581-796B-8A41-B5BB9400B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91363-9AE9-514C-B678-1CC9D90C6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675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749D3-298F-B7D5-861C-BFBAE51BE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A24AA3-CD68-3BDE-6DAC-DD3C7CEC6F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032AA4-D9BC-37BD-B832-ED6EAD9FDD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B6743E-51B0-E5CE-8C11-B88A16465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467E9-68F9-5343-92C1-618865B96E9E}" type="datetimeFigureOut">
              <a:rPr lang="en-US" smtClean="0"/>
              <a:t>9/1/26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609B26-8905-0B19-FA63-38DFFDB2F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C4FCD0-9055-7E42-AFEE-4463E771C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91363-9AE9-514C-B678-1CC9D90C6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610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7117B4-B9BD-9ECD-8E8B-5CDF5DB80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1B4D7A-B2BA-E762-D162-9239925DE6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488F4-D88D-CB68-31FA-BC1AAE62A5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5467E9-68F9-5343-92C1-618865B96E9E}" type="datetimeFigureOut">
              <a:rPr lang="en-US" smtClean="0"/>
              <a:t>9/1/26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74A624-9D30-15A4-A703-155AFC0384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40BC6-A5FB-A7F2-974C-47761FC188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E891363-9AE9-514C-B678-1CC9D90C6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924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769E43B-BDF3-248C-E9E6-FCA02FE6BF43}"/>
              </a:ext>
            </a:extLst>
          </p:cNvPr>
          <p:cNvSpPr txBox="1"/>
          <p:nvPr/>
        </p:nvSpPr>
        <p:spPr>
          <a:xfrm>
            <a:off x="3663487" y="462998"/>
            <a:ext cx="502920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/>
              <a:t>The Work Left to Do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FC618C-926C-683B-311D-D4F16F826501}"/>
              </a:ext>
            </a:extLst>
          </p:cNvPr>
          <p:cNvSpPr txBox="1"/>
          <p:nvPr/>
        </p:nvSpPr>
        <p:spPr>
          <a:xfrm>
            <a:off x="742842" y="1575252"/>
            <a:ext cx="4643609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/>
              <a:t>Model estimates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50205C-2AB6-D24D-154F-6C0652BDDC0C}"/>
              </a:ext>
            </a:extLst>
          </p:cNvPr>
          <p:cNvSpPr txBox="1"/>
          <p:nvPr/>
        </p:nvSpPr>
        <p:spPr>
          <a:xfrm>
            <a:off x="6771375" y="1575252"/>
            <a:ext cx="5029200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/>
              <a:t>What we observe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5CEC34D-E9D0-ADE4-587F-1D66ADFFFCAF}"/>
              </a:ext>
            </a:extLst>
          </p:cNvPr>
          <p:cNvSpPr txBox="1"/>
          <p:nvPr/>
        </p:nvSpPr>
        <p:spPr>
          <a:xfrm>
            <a:off x="316241" y="2321668"/>
            <a:ext cx="437502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/>
              <a:t>Nitrogen reductions still needed (estimated by CBP): 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BC60ED-18E4-E119-B328-D39D09E030AE}"/>
              </a:ext>
            </a:extLst>
          </p:cNvPr>
          <p:cNvSpPr txBox="1"/>
          <p:nvPr/>
        </p:nvSpPr>
        <p:spPr>
          <a:xfrm>
            <a:off x="1589518" y="3071816"/>
            <a:ext cx="2953158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32 million pounds/yr</a:t>
            </a:r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2331A7-4E4B-A602-2EBA-CD78835FD21E}"/>
              </a:ext>
            </a:extLst>
          </p:cNvPr>
          <p:cNvSpPr txBox="1"/>
          <p:nvPr/>
        </p:nvSpPr>
        <p:spPr>
          <a:xfrm>
            <a:off x="316240" y="3928294"/>
            <a:ext cx="4777277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/>
              <a:t>Annual rate of nonpoint source N reductions since TMDL (2009)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58D04FD-E27D-A5E7-5773-BA5FDD1C62ED}"/>
              </a:ext>
            </a:extLst>
          </p:cNvPr>
          <p:cNvSpPr txBox="1"/>
          <p:nvPr/>
        </p:nvSpPr>
        <p:spPr>
          <a:xfrm>
            <a:off x="1488528" y="4733527"/>
            <a:ext cx="3604989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0.3 million pounds/yr</a:t>
            </a:r>
          </a:p>
          <a:p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F49A8C5-EF44-DEB5-1120-3E778122FEE4}"/>
              </a:ext>
            </a:extLst>
          </p:cNvPr>
          <p:cNvGrpSpPr/>
          <p:nvPr/>
        </p:nvGrpSpPr>
        <p:grpSpPr>
          <a:xfrm>
            <a:off x="5386451" y="2859380"/>
            <a:ext cx="6811535" cy="3536158"/>
            <a:chOff x="5386451" y="2859380"/>
            <a:chExt cx="6811535" cy="3536158"/>
          </a:xfrm>
        </p:grpSpPr>
        <p:pic>
          <p:nvPicPr>
            <p:cNvPr id="13" name="Picture 12" descr="A graph with numbers and a bar chart&#10;&#10;AI-generated content may be incorrect.">
              <a:extLst>
                <a:ext uri="{FF2B5EF4-FFF2-40B4-BE49-F238E27FC236}">
                  <a16:creationId xmlns:a16="http://schemas.microsoft.com/office/drawing/2014/main" id="{5EDB9DF9-4602-7BF9-E180-419B6F68288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86451" y="2859380"/>
              <a:ext cx="6811535" cy="3536158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033F31C-EE3C-A6A2-7918-F08979BEC0CE}"/>
                </a:ext>
              </a:extLst>
            </p:cNvPr>
            <p:cNvSpPr txBox="1"/>
            <p:nvPr/>
          </p:nvSpPr>
          <p:spPr>
            <a:xfrm>
              <a:off x="6130057" y="4657249"/>
              <a:ext cx="870331" cy="338554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sz="1600" dirty="0"/>
                <a:t>Goal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41219D8-1DAC-C96A-37C6-0D244B16B37A}"/>
                </a:ext>
              </a:extLst>
            </p:cNvPr>
            <p:cNvSpPr txBox="1"/>
            <p:nvPr/>
          </p:nvSpPr>
          <p:spPr>
            <a:xfrm>
              <a:off x="6791069" y="4482815"/>
              <a:ext cx="1063126" cy="584775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600" dirty="0"/>
                <a:t>Model </a:t>
              </a:r>
              <a:r>
                <a:rPr lang="en-US" sz="1600"/>
                <a:t>estimates</a:t>
              </a:r>
              <a:endParaRPr lang="en-US" sz="1600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7609D39-BCC8-5E6A-687B-1F8B79BD901A}"/>
                </a:ext>
              </a:extLst>
            </p:cNvPr>
            <p:cNvSpPr txBox="1"/>
            <p:nvPr/>
          </p:nvSpPr>
          <p:spPr>
            <a:xfrm>
              <a:off x="7856033" y="5079563"/>
              <a:ext cx="1338547" cy="338554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sz="1600"/>
                <a:t>Monitored </a:t>
              </a:r>
              <a:endParaRPr lang="en-US" sz="1600" dirty="0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12B181B0-478D-C12C-26C9-DFFF67D0FF67}"/>
              </a:ext>
            </a:extLst>
          </p:cNvPr>
          <p:cNvSpPr txBox="1"/>
          <p:nvPr/>
        </p:nvSpPr>
        <p:spPr>
          <a:xfrm>
            <a:off x="5714507" y="2284945"/>
            <a:ext cx="6286956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/>
              <a:t>In some areas, we have more work to do </a:t>
            </a:r>
            <a:r>
              <a:rPr lang="en-US" sz="2000"/>
              <a:t>than we think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306977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914538-A5D2-93FC-6B09-A48EE8BDB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2B9E8-329C-3AEA-2720-D6C1B1775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 way forward….. Measuring Progress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B8A5B0-A7F1-4BB0-DD16-384AF1714D78}"/>
              </a:ext>
            </a:extLst>
          </p:cNvPr>
          <p:cNvSpPr txBox="1"/>
          <p:nvPr/>
        </p:nvSpPr>
        <p:spPr>
          <a:xfrm>
            <a:off x="6913164" y="1470841"/>
            <a:ext cx="4908303" cy="489364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/>
              <a:t>Moves program closer to measuring outcomes, not effort (practices)</a:t>
            </a:r>
          </a:p>
          <a:p>
            <a:endParaRPr lang="en-US" sz="2400" dirty="0"/>
          </a:p>
          <a:p>
            <a:r>
              <a:rPr lang="en-US" sz="2400" dirty="0"/>
              <a:t>Can be used at different scales to identify opportunities for nutrient reduction</a:t>
            </a:r>
          </a:p>
          <a:p>
            <a:endParaRPr lang="en-US" sz="2400" dirty="0"/>
          </a:p>
          <a:p>
            <a:r>
              <a:rPr lang="en-US" sz="2400" dirty="0"/>
              <a:t>Comprehensive picture of nutrient flows</a:t>
            </a:r>
          </a:p>
          <a:p>
            <a:endParaRPr lang="en-US" sz="2400" dirty="0"/>
          </a:p>
          <a:p>
            <a:r>
              <a:rPr lang="en-US" sz="2400" dirty="0"/>
              <a:t>Direct benefits to management entity (improved nutrient use efficiency)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6CEA568-0FC6-8017-C61F-3A040BEC57BE}"/>
              </a:ext>
            </a:extLst>
          </p:cNvPr>
          <p:cNvGrpSpPr/>
          <p:nvPr/>
        </p:nvGrpSpPr>
        <p:grpSpPr>
          <a:xfrm>
            <a:off x="505692" y="1685910"/>
            <a:ext cx="6288330" cy="4802187"/>
            <a:chOff x="3136930" y="1471833"/>
            <a:chExt cx="5331197" cy="4093416"/>
          </a:xfrm>
        </p:grpSpPr>
        <p:sp>
          <p:nvSpPr>
            <p:cNvPr id="6" name="Google Shape;251;p20">
              <a:extLst>
                <a:ext uri="{FF2B5EF4-FFF2-40B4-BE49-F238E27FC236}">
                  <a16:creationId xmlns:a16="http://schemas.microsoft.com/office/drawing/2014/main" id="{DBF965CD-B407-C09B-1C54-5B4E55230A1E}"/>
                </a:ext>
              </a:extLst>
            </p:cNvPr>
            <p:cNvSpPr txBox="1"/>
            <p:nvPr/>
          </p:nvSpPr>
          <p:spPr>
            <a:xfrm>
              <a:off x="4310902" y="1471833"/>
              <a:ext cx="2803730" cy="3077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 i="0" u="none" strike="noStrike" cap="none">
                  <a:solidFill>
                    <a:srgbClr val="000000"/>
                  </a:solidFill>
                  <a:ea typeface="Arial"/>
                  <a:cs typeface="Arial"/>
                  <a:sym typeface="Arial"/>
                </a:rPr>
                <a:t>Farm Nutrient Mass Balance</a:t>
              </a:r>
              <a:endParaRPr sz="1400" b="1"/>
            </a:p>
          </p:txBody>
        </p:sp>
        <p:sp>
          <p:nvSpPr>
            <p:cNvPr id="7" name="Google Shape;258;p20">
              <a:extLst>
                <a:ext uri="{FF2B5EF4-FFF2-40B4-BE49-F238E27FC236}">
                  <a16:creationId xmlns:a16="http://schemas.microsoft.com/office/drawing/2014/main" id="{7E327149-746F-F729-6F8E-7F8E6D007E3C}"/>
                </a:ext>
              </a:extLst>
            </p:cNvPr>
            <p:cNvSpPr txBox="1"/>
            <p:nvPr/>
          </p:nvSpPr>
          <p:spPr>
            <a:xfrm>
              <a:off x="3136930" y="1763416"/>
              <a:ext cx="1857398" cy="3077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1" i="0" u="none" strike="noStrike" cap="none">
                  <a:solidFill>
                    <a:srgbClr val="000000"/>
                  </a:solidFill>
                  <a:ea typeface="Calibri"/>
                  <a:cs typeface="Calibri"/>
                  <a:sym typeface="Calibri"/>
                </a:rPr>
                <a:t>Nutrient Imports</a:t>
              </a:r>
              <a:endParaRPr sz="1400"/>
            </a:p>
          </p:txBody>
        </p:sp>
        <p:sp>
          <p:nvSpPr>
            <p:cNvPr id="8" name="Google Shape;265;p20">
              <a:extLst>
                <a:ext uri="{FF2B5EF4-FFF2-40B4-BE49-F238E27FC236}">
                  <a16:creationId xmlns:a16="http://schemas.microsoft.com/office/drawing/2014/main" id="{4CBB3824-9122-5466-AE9B-7705A12153B8}"/>
                </a:ext>
              </a:extLst>
            </p:cNvPr>
            <p:cNvSpPr txBox="1"/>
            <p:nvPr/>
          </p:nvSpPr>
          <p:spPr>
            <a:xfrm>
              <a:off x="6783573" y="1769223"/>
              <a:ext cx="1684554" cy="3077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1" i="0" u="none" strike="noStrike" cap="none">
                  <a:solidFill>
                    <a:srgbClr val="000000"/>
                  </a:solidFill>
                  <a:ea typeface="Calibri"/>
                  <a:cs typeface="Calibri"/>
                  <a:sym typeface="Calibri"/>
                </a:rPr>
                <a:t>Nutrient Exports</a:t>
              </a:r>
              <a:endParaRPr sz="1400"/>
            </a:p>
          </p:txBody>
        </p:sp>
        <p:pic>
          <p:nvPicPr>
            <p:cNvPr id="9" name="Google Shape;266;p20" descr="Farm scene">
              <a:extLst>
                <a:ext uri="{FF2B5EF4-FFF2-40B4-BE49-F238E27FC236}">
                  <a16:creationId xmlns:a16="http://schemas.microsoft.com/office/drawing/2014/main" id="{6BE65098-86B9-014C-D605-2D94DA9D32E8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5038429" y="2421410"/>
              <a:ext cx="1423126" cy="134115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Google Shape;267;p20">
              <a:extLst>
                <a:ext uri="{FF2B5EF4-FFF2-40B4-BE49-F238E27FC236}">
                  <a16:creationId xmlns:a16="http://schemas.microsoft.com/office/drawing/2014/main" id="{C5511523-DE4B-8C9C-5535-3D3772751869}"/>
                </a:ext>
              </a:extLst>
            </p:cNvPr>
            <p:cNvSpPr txBox="1"/>
            <p:nvPr/>
          </p:nvSpPr>
          <p:spPr>
            <a:xfrm>
              <a:off x="5463884" y="2256787"/>
              <a:ext cx="772093" cy="3077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1" i="0" u="none" strike="noStrike" cap="none">
                  <a:solidFill>
                    <a:srgbClr val="000000"/>
                  </a:solidFill>
                  <a:ea typeface="Calibri"/>
                  <a:cs typeface="Calibri"/>
                  <a:sym typeface="Calibri"/>
                </a:rPr>
                <a:t>FARM</a:t>
              </a:r>
              <a:endParaRPr sz="1400"/>
            </a:p>
          </p:txBody>
        </p:sp>
        <p:sp>
          <p:nvSpPr>
            <p:cNvPr id="11" name="Google Shape;268;p20">
              <a:extLst>
                <a:ext uri="{FF2B5EF4-FFF2-40B4-BE49-F238E27FC236}">
                  <a16:creationId xmlns:a16="http://schemas.microsoft.com/office/drawing/2014/main" id="{A4ECAB72-7110-832F-B1B7-FCD5C1055EF1}"/>
                </a:ext>
              </a:extLst>
            </p:cNvPr>
            <p:cNvSpPr/>
            <p:nvPr/>
          </p:nvSpPr>
          <p:spPr>
            <a:xfrm>
              <a:off x="4840573" y="2125483"/>
              <a:ext cx="1744392" cy="1791182"/>
            </a:xfrm>
            <a:prstGeom prst="rect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273;p20">
              <a:extLst>
                <a:ext uri="{FF2B5EF4-FFF2-40B4-BE49-F238E27FC236}">
                  <a16:creationId xmlns:a16="http://schemas.microsoft.com/office/drawing/2014/main" id="{1CE90FCF-4514-1442-A5E1-B630FE29DCF8}"/>
                </a:ext>
              </a:extLst>
            </p:cNvPr>
            <p:cNvSpPr/>
            <p:nvPr/>
          </p:nvSpPr>
          <p:spPr>
            <a:xfrm rot="5400000">
              <a:off x="5533115" y="4016455"/>
              <a:ext cx="359305" cy="158455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B3C6E7"/>
            </a:solidFill>
            <a:ln w="127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276;p20">
              <a:extLst>
                <a:ext uri="{FF2B5EF4-FFF2-40B4-BE49-F238E27FC236}">
                  <a16:creationId xmlns:a16="http://schemas.microsoft.com/office/drawing/2014/main" id="{77A49536-3892-1ACC-EA4A-6DF8B4908AF7}"/>
                </a:ext>
              </a:extLst>
            </p:cNvPr>
            <p:cNvSpPr/>
            <p:nvPr/>
          </p:nvSpPr>
          <p:spPr>
            <a:xfrm>
              <a:off x="4914771" y="4285040"/>
              <a:ext cx="1600152" cy="473128"/>
            </a:xfrm>
            <a:prstGeom prst="rect">
              <a:avLst/>
            </a:prstGeom>
            <a:solidFill>
              <a:srgbClr val="B3C6E7"/>
            </a:solidFill>
            <a:ln w="127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>
                <a:buClr>
                  <a:srgbClr val="000000"/>
                </a:buClr>
                <a:buSzPts val="1400"/>
              </a:pPr>
              <a:r>
                <a:rPr lang="en-US" sz="1400" b="0" i="0" u="none" strike="noStrike" cap="none">
                  <a:solidFill>
                    <a:srgbClr val="000000"/>
                  </a:solidFill>
                  <a:ea typeface="Calibri"/>
                  <a:cs typeface="Calibri"/>
                  <a:sym typeface="Calibri"/>
                </a:rPr>
                <a:t>Surplus</a:t>
              </a:r>
              <a:endParaRPr lang="en-US" sz="1400"/>
            </a:p>
          </p:txBody>
        </p:sp>
        <p:sp>
          <p:nvSpPr>
            <p:cNvPr id="14" name="Google Shape;278;p20">
              <a:extLst>
                <a:ext uri="{FF2B5EF4-FFF2-40B4-BE49-F238E27FC236}">
                  <a16:creationId xmlns:a16="http://schemas.microsoft.com/office/drawing/2014/main" id="{4CB1160E-6F75-1C04-5421-5A14EAF4018D}"/>
                </a:ext>
              </a:extLst>
            </p:cNvPr>
            <p:cNvSpPr/>
            <p:nvPr/>
          </p:nvSpPr>
          <p:spPr>
            <a:xfrm>
              <a:off x="4933506" y="5079809"/>
              <a:ext cx="1539889" cy="485440"/>
            </a:xfrm>
            <a:prstGeom prst="rect">
              <a:avLst/>
            </a:prstGeom>
            <a:solidFill>
              <a:srgbClr val="B3C6E7"/>
            </a:solidFill>
            <a:ln w="127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>
                <a:buClr>
                  <a:srgbClr val="000000"/>
                </a:buClr>
                <a:buSzPts val="1400"/>
              </a:pPr>
              <a:r>
                <a:rPr lang="en-US" sz="1400" b="0" i="0" u="none" strike="noStrike" cap="none">
                  <a:solidFill>
                    <a:srgbClr val="000000"/>
                  </a:solidFill>
                  <a:ea typeface="Calibri"/>
                  <a:cs typeface="Calibri"/>
                  <a:sym typeface="Calibri"/>
                </a:rPr>
                <a:t>Storage</a:t>
              </a:r>
              <a:br>
                <a:rPr lang="en-US" sz="1400" b="0" i="0" u="none" strike="noStrike" cap="none">
                  <a:solidFill>
                    <a:srgbClr val="000000"/>
                  </a:solidFill>
                  <a:ea typeface="Calibri"/>
                  <a:cs typeface="Calibri"/>
                  <a:sym typeface="Calibri"/>
                </a:rPr>
              </a:br>
              <a:r>
                <a:rPr lang="en-US" sz="1400" b="0" i="0" u="none" strike="noStrike" cap="none">
                  <a:solidFill>
                    <a:srgbClr val="000000"/>
                  </a:solidFill>
                  <a:ea typeface="Calibri"/>
                  <a:cs typeface="Calibri"/>
                  <a:sym typeface="Calibri"/>
                </a:rPr>
                <a:t> (soils, GW, biota)</a:t>
              </a:r>
            </a:p>
          </p:txBody>
        </p:sp>
        <p:sp>
          <p:nvSpPr>
            <p:cNvPr id="15" name="Google Shape;281;p20">
              <a:extLst>
                <a:ext uri="{FF2B5EF4-FFF2-40B4-BE49-F238E27FC236}">
                  <a16:creationId xmlns:a16="http://schemas.microsoft.com/office/drawing/2014/main" id="{D5F666DE-05E4-5A62-FE75-7B3984F52212}"/>
                </a:ext>
              </a:extLst>
            </p:cNvPr>
            <p:cNvSpPr/>
            <p:nvPr/>
          </p:nvSpPr>
          <p:spPr>
            <a:xfrm>
              <a:off x="6514923" y="4423535"/>
              <a:ext cx="268650" cy="160225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B3C6E7"/>
            </a:solidFill>
            <a:ln w="127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282;p20">
              <a:extLst>
                <a:ext uri="{FF2B5EF4-FFF2-40B4-BE49-F238E27FC236}">
                  <a16:creationId xmlns:a16="http://schemas.microsoft.com/office/drawing/2014/main" id="{11E2C77B-8532-599A-27BD-CEE5DFBBEF5B}"/>
                </a:ext>
              </a:extLst>
            </p:cNvPr>
            <p:cNvSpPr/>
            <p:nvPr/>
          </p:nvSpPr>
          <p:spPr>
            <a:xfrm>
              <a:off x="6783573" y="4269738"/>
              <a:ext cx="1516911" cy="482833"/>
            </a:xfrm>
            <a:prstGeom prst="rect">
              <a:avLst/>
            </a:prstGeom>
            <a:solidFill>
              <a:srgbClr val="B3C6E7"/>
            </a:solidFill>
            <a:ln w="127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ts val="1800"/>
              </a:pPr>
              <a:r>
                <a:rPr lang="en-US" sz="1400" b="0" i="0" u="none" strike="noStrike" cap="none">
                  <a:solidFill>
                    <a:srgbClr val="000000"/>
                  </a:solidFill>
                  <a:ea typeface="Calibri"/>
                  <a:cs typeface="Calibri"/>
                  <a:sym typeface="Calibri"/>
                </a:rPr>
                <a:t>Export to Water &amp; Atmosphere (N)</a:t>
              </a:r>
              <a:endParaRPr lang="en-US" sz="1400"/>
            </a:p>
          </p:txBody>
        </p:sp>
        <p:sp>
          <p:nvSpPr>
            <p:cNvPr id="17" name="Google Shape;284;p20">
              <a:extLst>
                <a:ext uri="{FF2B5EF4-FFF2-40B4-BE49-F238E27FC236}">
                  <a16:creationId xmlns:a16="http://schemas.microsoft.com/office/drawing/2014/main" id="{9CB2B61D-DC33-F140-4901-EA73EDEBC37A}"/>
                </a:ext>
              </a:extLst>
            </p:cNvPr>
            <p:cNvSpPr/>
            <p:nvPr/>
          </p:nvSpPr>
          <p:spPr>
            <a:xfrm>
              <a:off x="6472392" y="4764877"/>
              <a:ext cx="1133431" cy="620403"/>
            </a:xfrm>
            <a:prstGeom prst="bentUpArrow">
              <a:avLst>
                <a:gd name="adj1" fmla="val 13621"/>
                <a:gd name="adj2" fmla="val 14819"/>
                <a:gd name="adj3" fmla="val 16900"/>
              </a:avLst>
            </a:prstGeom>
            <a:solidFill>
              <a:srgbClr val="B3C6E7"/>
            </a:solidFill>
            <a:ln w="127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Right Arrow Callout 17">
              <a:extLst>
                <a:ext uri="{FF2B5EF4-FFF2-40B4-BE49-F238E27FC236}">
                  <a16:creationId xmlns:a16="http://schemas.microsoft.com/office/drawing/2014/main" id="{C7F9F61E-8858-66E4-BA29-1A9D267D22DE}"/>
                </a:ext>
              </a:extLst>
            </p:cNvPr>
            <p:cNvSpPr/>
            <p:nvPr/>
          </p:nvSpPr>
          <p:spPr>
            <a:xfrm>
              <a:off x="3265545" y="2033181"/>
              <a:ext cx="1524000" cy="457896"/>
            </a:xfrm>
            <a:prstGeom prst="rightArrowCallout">
              <a:avLst/>
            </a:prstGeom>
            <a:solidFill>
              <a:schemeClr val="accent6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solidFill>
                    <a:schemeClr val="tx1"/>
                  </a:solidFill>
                </a:rPr>
                <a:t>Feed</a:t>
              </a:r>
            </a:p>
          </p:txBody>
        </p:sp>
        <p:sp>
          <p:nvSpPr>
            <p:cNvPr id="19" name="Right Arrow Callout 18">
              <a:extLst>
                <a:ext uri="{FF2B5EF4-FFF2-40B4-BE49-F238E27FC236}">
                  <a16:creationId xmlns:a16="http://schemas.microsoft.com/office/drawing/2014/main" id="{57DF8822-C7A1-5C7B-FE17-A8C1F9C6D4A7}"/>
                </a:ext>
              </a:extLst>
            </p:cNvPr>
            <p:cNvSpPr/>
            <p:nvPr/>
          </p:nvSpPr>
          <p:spPr>
            <a:xfrm>
              <a:off x="3265545" y="2620993"/>
              <a:ext cx="1524000" cy="457896"/>
            </a:xfrm>
            <a:prstGeom prst="rightArrowCallout">
              <a:avLst/>
            </a:prstGeom>
            <a:solidFill>
              <a:schemeClr val="accent6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solidFill>
                    <a:schemeClr val="tx1"/>
                  </a:solidFill>
                </a:rPr>
                <a:t>Fertilizer</a:t>
              </a:r>
            </a:p>
          </p:txBody>
        </p:sp>
        <p:sp>
          <p:nvSpPr>
            <p:cNvPr id="20" name="Right Arrow Callout 19">
              <a:extLst>
                <a:ext uri="{FF2B5EF4-FFF2-40B4-BE49-F238E27FC236}">
                  <a16:creationId xmlns:a16="http://schemas.microsoft.com/office/drawing/2014/main" id="{63EEF99B-7929-E3D1-F245-C5CF16135B1E}"/>
                </a:ext>
              </a:extLst>
            </p:cNvPr>
            <p:cNvSpPr/>
            <p:nvPr/>
          </p:nvSpPr>
          <p:spPr>
            <a:xfrm>
              <a:off x="3265545" y="3622721"/>
              <a:ext cx="1524000" cy="365760"/>
            </a:xfrm>
            <a:prstGeom prst="rightArrowCallout">
              <a:avLst/>
            </a:prstGeom>
            <a:solidFill>
              <a:schemeClr val="accent6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 anchorCtr="0"/>
            <a:lstStyle/>
            <a:p>
              <a:pPr algn="ctr">
                <a:lnSpc>
                  <a:spcPts val="1080"/>
                </a:lnSpc>
              </a:pPr>
              <a:r>
                <a:rPr lang="en-US" sz="1400">
                  <a:solidFill>
                    <a:schemeClr val="tx1"/>
                  </a:solidFill>
                </a:rPr>
                <a:t>Other </a:t>
              </a:r>
            </a:p>
            <a:p>
              <a:pPr algn="ctr">
                <a:lnSpc>
                  <a:spcPts val="1080"/>
                </a:lnSpc>
              </a:pPr>
              <a:r>
                <a:rPr lang="en-US" sz="1400">
                  <a:solidFill>
                    <a:schemeClr val="tx1"/>
                  </a:solidFill>
                </a:rPr>
                <a:t>Imports</a:t>
              </a:r>
            </a:p>
          </p:txBody>
        </p:sp>
        <p:sp>
          <p:nvSpPr>
            <p:cNvPr id="21" name="Right Arrow Callout 20">
              <a:extLst>
                <a:ext uri="{FF2B5EF4-FFF2-40B4-BE49-F238E27FC236}">
                  <a16:creationId xmlns:a16="http://schemas.microsoft.com/office/drawing/2014/main" id="{0C2662F5-0CB9-F392-E769-924F8EB4CBD2}"/>
                </a:ext>
              </a:extLst>
            </p:cNvPr>
            <p:cNvSpPr/>
            <p:nvPr/>
          </p:nvSpPr>
          <p:spPr>
            <a:xfrm>
              <a:off x="3265545" y="3192423"/>
              <a:ext cx="1524000" cy="312779"/>
            </a:xfrm>
            <a:prstGeom prst="rightArrowCallout">
              <a:avLst/>
            </a:prstGeom>
            <a:solidFill>
              <a:schemeClr val="accent6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solidFill>
                    <a:schemeClr val="tx1"/>
                  </a:solidFill>
                </a:rPr>
                <a:t>Animal</a:t>
              </a: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B1F046B5-FB39-3412-933F-EC80C32DBDC1}"/>
                </a:ext>
              </a:extLst>
            </p:cNvPr>
            <p:cNvGrpSpPr/>
            <p:nvPr/>
          </p:nvGrpSpPr>
          <p:grpSpPr>
            <a:xfrm>
              <a:off x="6635992" y="2048289"/>
              <a:ext cx="1433760" cy="1940192"/>
              <a:chOff x="6635992" y="2048289"/>
              <a:chExt cx="1433760" cy="1940192"/>
            </a:xfrm>
          </p:grpSpPr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C1C42D08-0BD5-14E0-FBC5-39E0858C7214}"/>
                  </a:ext>
                </a:extLst>
              </p:cNvPr>
              <p:cNvGrpSpPr/>
              <p:nvPr/>
            </p:nvGrpSpPr>
            <p:grpSpPr>
              <a:xfrm>
                <a:off x="6635992" y="2048289"/>
                <a:ext cx="1432121" cy="691891"/>
                <a:chOff x="9314762" y="1061052"/>
                <a:chExt cx="1432121" cy="691891"/>
              </a:xfrm>
            </p:grpSpPr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F1245551-4995-667D-780E-F6EC6E7B62B3}"/>
                    </a:ext>
                  </a:extLst>
                </p:cNvPr>
                <p:cNvSpPr/>
                <p:nvPr/>
              </p:nvSpPr>
              <p:spPr>
                <a:xfrm>
                  <a:off x="9832932" y="1061052"/>
                  <a:ext cx="913951" cy="691891"/>
                </a:xfrm>
                <a:prstGeom prst="rect">
                  <a:avLst/>
                </a:prstGeom>
                <a:solidFill>
                  <a:srgbClr val="FFE12F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400">
                      <a:solidFill>
                        <a:schemeClr val="tx1"/>
                      </a:solidFill>
                    </a:rPr>
                    <a:t>Milk</a:t>
                  </a:r>
                </a:p>
              </p:txBody>
            </p:sp>
            <p:sp>
              <p:nvSpPr>
                <p:cNvPr id="35" name="Right Arrow 34">
                  <a:extLst>
                    <a:ext uri="{FF2B5EF4-FFF2-40B4-BE49-F238E27FC236}">
                      <a16:creationId xmlns:a16="http://schemas.microsoft.com/office/drawing/2014/main" id="{19585967-57FC-38CC-82F9-71A4C6693989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9314762" y="1327773"/>
                  <a:ext cx="518170" cy="217711"/>
                </a:xfrm>
                <a:prstGeom prst="rightArrow">
                  <a:avLst/>
                </a:prstGeom>
                <a:solidFill>
                  <a:srgbClr val="FFE12F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/>
                </a:p>
              </p:txBody>
            </p:sp>
          </p:grp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9DE73971-6F41-7585-6557-A623D55DF9E0}"/>
                  </a:ext>
                </a:extLst>
              </p:cNvPr>
              <p:cNvGrpSpPr/>
              <p:nvPr/>
            </p:nvGrpSpPr>
            <p:grpSpPr>
              <a:xfrm>
                <a:off x="6635992" y="2830361"/>
                <a:ext cx="1432121" cy="357318"/>
                <a:chOff x="9314762" y="1061053"/>
                <a:chExt cx="1432121" cy="357318"/>
              </a:xfrm>
            </p:grpSpPr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6AABFD39-8E3C-BB01-9C5C-4D02AF93DE71}"/>
                    </a:ext>
                  </a:extLst>
                </p:cNvPr>
                <p:cNvSpPr/>
                <p:nvPr/>
              </p:nvSpPr>
              <p:spPr>
                <a:xfrm>
                  <a:off x="9832932" y="1061053"/>
                  <a:ext cx="913951" cy="357318"/>
                </a:xfrm>
                <a:prstGeom prst="rect">
                  <a:avLst/>
                </a:prstGeom>
                <a:solidFill>
                  <a:srgbClr val="FFE12F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400">
                      <a:solidFill>
                        <a:schemeClr val="tx1"/>
                      </a:solidFill>
                    </a:rPr>
                    <a:t>Crops</a:t>
                  </a:r>
                </a:p>
              </p:txBody>
            </p:sp>
            <p:sp>
              <p:nvSpPr>
                <p:cNvPr id="33" name="Right Arrow 32">
                  <a:extLst>
                    <a:ext uri="{FF2B5EF4-FFF2-40B4-BE49-F238E27FC236}">
                      <a16:creationId xmlns:a16="http://schemas.microsoft.com/office/drawing/2014/main" id="{BA039A7F-BB56-165E-E8CC-19E8CF0AE32B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9314762" y="1145080"/>
                  <a:ext cx="518170" cy="212899"/>
                </a:xfrm>
                <a:prstGeom prst="rightArrow">
                  <a:avLst/>
                </a:prstGeom>
                <a:solidFill>
                  <a:srgbClr val="FFE12F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/>
                </a:p>
              </p:txBody>
            </p:sp>
          </p:grpSp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15EEF376-BF5A-8A1C-96D1-34E4756F2D74}"/>
                  </a:ext>
                </a:extLst>
              </p:cNvPr>
              <p:cNvGrpSpPr/>
              <p:nvPr/>
            </p:nvGrpSpPr>
            <p:grpSpPr>
              <a:xfrm>
                <a:off x="6635992" y="3270570"/>
                <a:ext cx="1432121" cy="261036"/>
                <a:chOff x="9314762" y="1147726"/>
                <a:chExt cx="1432121" cy="261036"/>
              </a:xfrm>
            </p:grpSpPr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0DA6C86D-B07B-C52B-F8CC-A48546785C09}"/>
                    </a:ext>
                  </a:extLst>
                </p:cNvPr>
                <p:cNvSpPr/>
                <p:nvPr/>
              </p:nvSpPr>
              <p:spPr>
                <a:xfrm>
                  <a:off x="9832932" y="1147726"/>
                  <a:ext cx="913951" cy="261036"/>
                </a:xfrm>
                <a:prstGeom prst="rect">
                  <a:avLst/>
                </a:prstGeom>
                <a:solidFill>
                  <a:srgbClr val="FFE12F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400">
                      <a:solidFill>
                        <a:schemeClr val="tx1"/>
                      </a:solidFill>
                    </a:rPr>
                    <a:t>Animal</a:t>
                  </a:r>
                </a:p>
              </p:txBody>
            </p:sp>
            <p:sp>
              <p:nvSpPr>
                <p:cNvPr id="31" name="Right Arrow 30">
                  <a:extLst>
                    <a:ext uri="{FF2B5EF4-FFF2-40B4-BE49-F238E27FC236}">
                      <a16:creationId xmlns:a16="http://schemas.microsoft.com/office/drawing/2014/main" id="{C61E32AA-5F54-E66C-611A-3B248B8D2CDB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9314762" y="1219586"/>
                  <a:ext cx="518170" cy="130291"/>
                </a:xfrm>
                <a:prstGeom prst="rightArrow">
                  <a:avLst/>
                </a:prstGeom>
                <a:solidFill>
                  <a:srgbClr val="FFE12F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/>
                </a:p>
              </p:txBody>
            </p:sp>
          </p:grp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9DD789A6-6B86-003C-F666-638B63422D11}"/>
                  </a:ext>
                </a:extLst>
              </p:cNvPr>
              <p:cNvGrpSpPr/>
              <p:nvPr/>
            </p:nvGrpSpPr>
            <p:grpSpPr>
              <a:xfrm>
                <a:off x="6635992" y="3623381"/>
                <a:ext cx="1433760" cy="365100"/>
                <a:chOff x="9313123" y="1061053"/>
                <a:chExt cx="1433760" cy="365100"/>
              </a:xfrm>
            </p:grpSpPr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A3767040-9F5E-626E-D24C-BDBCEA5D2C9A}"/>
                    </a:ext>
                  </a:extLst>
                </p:cNvPr>
                <p:cNvSpPr/>
                <p:nvPr/>
              </p:nvSpPr>
              <p:spPr>
                <a:xfrm>
                  <a:off x="9832932" y="1061053"/>
                  <a:ext cx="913951" cy="365100"/>
                </a:xfrm>
                <a:prstGeom prst="rect">
                  <a:avLst/>
                </a:prstGeom>
                <a:solidFill>
                  <a:srgbClr val="FFE12F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b"/>
                <a:lstStyle/>
                <a:p>
                  <a:pPr algn="ctr">
                    <a:lnSpc>
                      <a:spcPts val="1080"/>
                    </a:lnSpc>
                  </a:pPr>
                  <a:r>
                    <a:rPr lang="en-US" sz="1400">
                      <a:solidFill>
                        <a:schemeClr val="tx1"/>
                      </a:solidFill>
                    </a:rPr>
                    <a:t>Other </a:t>
                  </a:r>
                </a:p>
                <a:p>
                  <a:pPr algn="ctr">
                    <a:lnSpc>
                      <a:spcPts val="1080"/>
                    </a:lnSpc>
                  </a:pPr>
                  <a:r>
                    <a:rPr lang="en-US" sz="1400">
                      <a:solidFill>
                        <a:schemeClr val="tx1"/>
                      </a:solidFill>
                    </a:rPr>
                    <a:t>Exports</a:t>
                  </a:r>
                </a:p>
              </p:txBody>
            </p:sp>
            <p:sp>
              <p:nvSpPr>
                <p:cNvPr id="29" name="Right Arrow 28">
                  <a:extLst>
                    <a:ext uri="{FF2B5EF4-FFF2-40B4-BE49-F238E27FC236}">
                      <a16:creationId xmlns:a16="http://schemas.microsoft.com/office/drawing/2014/main" id="{E47C55A4-10F2-954C-3457-A8C837F94B0B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9313123" y="1136815"/>
                  <a:ext cx="518170" cy="160225"/>
                </a:xfrm>
                <a:prstGeom prst="rightArrow">
                  <a:avLst/>
                </a:prstGeom>
                <a:solidFill>
                  <a:srgbClr val="FFE12F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/>
                </a:p>
              </p:txBody>
            </p:sp>
          </p:grpSp>
        </p:grpSp>
        <p:sp>
          <p:nvSpPr>
            <p:cNvPr id="23" name="Google Shape;273;p20">
              <a:extLst>
                <a:ext uri="{FF2B5EF4-FFF2-40B4-BE49-F238E27FC236}">
                  <a16:creationId xmlns:a16="http://schemas.microsoft.com/office/drawing/2014/main" id="{F23D6A12-0697-39B8-7DD6-BE577EB7D2DC}"/>
                </a:ext>
              </a:extLst>
            </p:cNvPr>
            <p:cNvSpPr/>
            <p:nvPr/>
          </p:nvSpPr>
          <p:spPr>
            <a:xfrm rot="5400000">
              <a:off x="5539956" y="4852996"/>
              <a:ext cx="359305" cy="158455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B3C6E7"/>
            </a:solidFill>
            <a:ln w="127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5664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FE0DD-4D44-57CB-9FAB-CDF0E4BDD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BA6880-9FF0-4C4C-0108-B9484F7AD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 way forward….. Improving Incentives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8BAACD-2E62-1874-7A1A-D6DC2DA70B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3934" y="2057582"/>
            <a:ext cx="1301892" cy="13013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CFC5C39-1672-23E2-DC20-8EA9E6C9DF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1340" y="2057154"/>
            <a:ext cx="1974032" cy="138828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5297557-FAE2-D798-5980-DDE8FC5D751D}"/>
              </a:ext>
            </a:extLst>
          </p:cNvPr>
          <p:cNvSpPr txBox="1"/>
          <p:nvPr/>
        </p:nvSpPr>
        <p:spPr>
          <a:xfrm>
            <a:off x="6760434" y="1900421"/>
            <a:ext cx="4845156" cy="415498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/>
              <a:t>Pays Virginia dairies for the amount of N surplus reduced</a:t>
            </a:r>
          </a:p>
          <a:p>
            <a:endParaRPr lang="en-US" sz="2400" dirty="0"/>
          </a:p>
          <a:p>
            <a:r>
              <a:rPr lang="en-US" sz="2400" dirty="0"/>
              <a:t>Aligns financial incentive with desired environmental outcome</a:t>
            </a:r>
          </a:p>
          <a:p>
            <a:endParaRPr lang="en-US" sz="2400" dirty="0"/>
          </a:p>
          <a:p>
            <a:r>
              <a:rPr lang="en-US" sz="2400" dirty="0"/>
              <a:t>Encouraging flexibility and innovation </a:t>
            </a:r>
          </a:p>
          <a:p>
            <a:endParaRPr lang="en-US" sz="2400" dirty="0"/>
          </a:p>
          <a:p>
            <a:r>
              <a:rPr lang="en-US" sz="2400" dirty="0"/>
              <a:t>Creates verifiable and auditable metric using routine farm data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946F49C-B4CE-B86E-D1EF-BB3E67DF3A9B}"/>
              </a:ext>
            </a:extLst>
          </p:cNvPr>
          <p:cNvGrpSpPr/>
          <p:nvPr/>
        </p:nvGrpSpPr>
        <p:grpSpPr>
          <a:xfrm>
            <a:off x="331306" y="3429000"/>
            <a:ext cx="6248132" cy="2309900"/>
            <a:chOff x="331306" y="3429000"/>
            <a:chExt cx="6248132" cy="230990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516C47A-BD9A-0150-76C7-8B000C85AA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51838"/>
            <a:stretch>
              <a:fillRect/>
            </a:stretch>
          </p:blipFill>
          <p:spPr>
            <a:xfrm>
              <a:off x="331306" y="3429000"/>
              <a:ext cx="6248132" cy="2309900"/>
            </a:xfrm>
            <a:prstGeom prst="rect">
              <a:avLst/>
            </a:prstGeom>
          </p:spPr>
        </p:pic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6D6A349D-76A6-DAB8-33B9-68C0D4C54FFD}"/>
                </a:ext>
              </a:extLst>
            </p:cNvPr>
            <p:cNvSpPr/>
            <p:nvPr/>
          </p:nvSpPr>
          <p:spPr>
            <a:xfrm>
              <a:off x="1146314" y="5004260"/>
              <a:ext cx="1053548" cy="43069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11360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BB22CB-0E29-D366-8878-CF30E8DE9A5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F95E83F-9F2F-3DDA-772C-9A68FF2AA7A1}"/>
              </a:ext>
            </a:extLst>
          </p:cNvPr>
          <p:cNvGraphicFramePr>
            <a:graphicFrameLocks noGrp="1"/>
          </p:cNvGraphicFramePr>
          <p:nvPr/>
        </p:nvGraphicFramePr>
        <p:xfrm>
          <a:off x="280379" y="738646"/>
          <a:ext cx="7547777" cy="2773680"/>
        </p:xfrm>
        <a:graphic>
          <a:graphicData uri="http://schemas.openxmlformats.org/drawingml/2006/table">
            <a:tbl>
              <a:tblPr/>
              <a:tblGrid>
                <a:gridCol w="1474340">
                  <a:extLst>
                    <a:ext uri="{9D8B030D-6E8A-4147-A177-3AD203B41FA5}">
                      <a16:colId xmlns:a16="http://schemas.microsoft.com/office/drawing/2014/main" val="3784146937"/>
                    </a:ext>
                  </a:extLst>
                </a:gridCol>
                <a:gridCol w="987959">
                  <a:extLst>
                    <a:ext uri="{9D8B030D-6E8A-4147-A177-3AD203B41FA5}">
                      <a16:colId xmlns:a16="http://schemas.microsoft.com/office/drawing/2014/main" val="464804009"/>
                    </a:ext>
                  </a:extLst>
                </a:gridCol>
                <a:gridCol w="911961">
                  <a:extLst>
                    <a:ext uri="{9D8B030D-6E8A-4147-A177-3AD203B41FA5}">
                      <a16:colId xmlns:a16="http://schemas.microsoft.com/office/drawing/2014/main" val="1321300135"/>
                    </a:ext>
                  </a:extLst>
                </a:gridCol>
                <a:gridCol w="1129234">
                  <a:extLst>
                    <a:ext uri="{9D8B030D-6E8A-4147-A177-3AD203B41FA5}">
                      <a16:colId xmlns:a16="http://schemas.microsoft.com/office/drawing/2014/main" val="1915746820"/>
                    </a:ext>
                  </a:extLst>
                </a:gridCol>
                <a:gridCol w="1104245">
                  <a:extLst>
                    <a:ext uri="{9D8B030D-6E8A-4147-A177-3AD203B41FA5}">
                      <a16:colId xmlns:a16="http://schemas.microsoft.com/office/drawing/2014/main" val="1101909928"/>
                    </a:ext>
                  </a:extLst>
                </a:gridCol>
                <a:gridCol w="842689">
                  <a:extLst>
                    <a:ext uri="{9D8B030D-6E8A-4147-A177-3AD203B41FA5}">
                      <a16:colId xmlns:a16="http://schemas.microsoft.com/office/drawing/2014/main" val="1115063787"/>
                    </a:ext>
                  </a:extLst>
                </a:gridCol>
                <a:gridCol w="1097349">
                  <a:extLst>
                    <a:ext uri="{9D8B030D-6E8A-4147-A177-3AD203B41FA5}">
                      <a16:colId xmlns:a16="http://schemas.microsoft.com/office/drawing/2014/main" val="2304744248"/>
                    </a:ext>
                  </a:extLst>
                </a:gridCol>
              </a:tblGrid>
              <a:tr h="16256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>
                          <a:effectLst/>
                        </a:rPr>
                        <a:t> 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 gridSpan="3"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Nitrogen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Phosphorus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37038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>
                          <a:effectLst/>
                        </a:rPr>
                        <a:t>River Input Monitoring Stations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CAST change in load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Change monitor  load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Does CAST fall outside 90% CI?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CAST change in load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Change monitor  load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Does CAST fall outside 90% CI?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8381543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>
                          <a:effectLst/>
                        </a:rPr>
                        <a:t>Susquehanna 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-3%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-4%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No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21%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29%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No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3092680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>
                          <a:effectLst/>
                        </a:rPr>
                        <a:t>Potomac 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-11%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-13%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No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-11%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10%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No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187811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>
                          <a:effectLst/>
                        </a:rPr>
                        <a:t>James River 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11%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3%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No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-15%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3%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No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9512401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>
                          <a:effectLst/>
                        </a:rPr>
                        <a:t>Rappahannock 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 b="1">
                          <a:effectLst/>
                        </a:rPr>
                        <a:t>-16%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 b="1">
                          <a:effectLst/>
                        </a:rPr>
                        <a:t>13%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 b="1">
                          <a:effectLst/>
                        </a:rPr>
                        <a:t>Yes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 b="1">
                          <a:effectLst/>
                        </a:rPr>
                        <a:t>-46%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 b="1">
                          <a:effectLst/>
                        </a:rPr>
                        <a:t>57%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 b="1">
                          <a:effectLst/>
                        </a:rPr>
                        <a:t>Yes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612075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>
                          <a:effectLst/>
                        </a:rPr>
                        <a:t>Appomattox 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 b="1">
                          <a:effectLst/>
                        </a:rPr>
                        <a:t>11%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 b="1">
                          <a:effectLst/>
                        </a:rPr>
                        <a:t>22%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 b="1">
                          <a:effectLst/>
                        </a:rPr>
                        <a:t>Yes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 b="1">
                          <a:effectLst/>
                        </a:rPr>
                        <a:t>5%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 b="1">
                          <a:effectLst/>
                        </a:rPr>
                        <a:t>22%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 b="1">
                          <a:effectLst/>
                        </a:rPr>
                        <a:t>Yes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521348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>
                          <a:effectLst/>
                        </a:rPr>
                        <a:t>Pamunkey 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 b="1">
                          <a:effectLst/>
                        </a:rPr>
                        <a:t>-9%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 b="1">
                          <a:effectLst/>
                        </a:rPr>
                        <a:t>14%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 b="1">
                          <a:effectLst/>
                        </a:rPr>
                        <a:t>Yes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 b="1">
                          <a:effectLst/>
                        </a:rPr>
                        <a:t>-23%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 b="1">
                          <a:effectLst/>
                        </a:rPr>
                        <a:t>23%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 b="1">
                          <a:effectLst/>
                        </a:rPr>
                        <a:t>Yes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647648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>
                          <a:effectLst/>
                        </a:rPr>
                        <a:t>Mattaponi 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 b="1">
                          <a:effectLst/>
                        </a:rPr>
                        <a:t>6%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 b="1">
                          <a:effectLst/>
                        </a:rPr>
                        <a:t>16%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 b="1">
                          <a:effectLst/>
                        </a:rPr>
                        <a:t>Yes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 b="1">
                          <a:effectLst/>
                        </a:rPr>
                        <a:t>19%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 b="1">
                          <a:effectLst/>
                        </a:rPr>
                        <a:t>5%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 b="1">
                          <a:effectLst/>
                        </a:rPr>
                        <a:t>Yes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01496279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>
                          <a:effectLst/>
                        </a:rPr>
                        <a:t>Patuxent 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-33%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-32%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No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-29%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-21%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No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35127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>
                          <a:effectLst/>
                        </a:rPr>
                        <a:t>Choptank 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 b="1">
                          <a:effectLst/>
                        </a:rPr>
                        <a:t>-1%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 b="1">
                          <a:effectLst/>
                        </a:rPr>
                        <a:t>20%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 b="1">
                          <a:effectLst/>
                        </a:rPr>
                        <a:t>Yes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 b="1">
                          <a:effectLst/>
                        </a:rPr>
                        <a:t>29%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 b="1">
                          <a:effectLst/>
                        </a:rPr>
                        <a:t>95%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 b="1">
                          <a:effectLst/>
                        </a:rPr>
                        <a:t>Yes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95310013"/>
                  </a:ext>
                </a:extLst>
              </a:tr>
            </a:tbl>
          </a:graphicData>
        </a:graphic>
      </p:graphicFrame>
      <p:pic>
        <p:nvPicPr>
          <p:cNvPr id="13" name="Picture 12" descr="A map of the northern part of finland&#10;&#10;AI-generated content may be incorrect.">
            <a:extLst>
              <a:ext uri="{FF2B5EF4-FFF2-40B4-BE49-F238E27FC236}">
                <a16:creationId xmlns:a16="http://schemas.microsoft.com/office/drawing/2014/main" id="{5F59CDFD-FCF3-E3F9-FCB8-99E6978258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7176" y="0"/>
            <a:ext cx="2356624" cy="3692546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882D7905-01D6-1F88-66B3-BF2DB1199C57}"/>
              </a:ext>
            </a:extLst>
          </p:cNvPr>
          <p:cNvSpPr/>
          <p:nvPr/>
        </p:nvSpPr>
        <p:spPr>
          <a:xfrm>
            <a:off x="280379" y="2230243"/>
            <a:ext cx="7547777" cy="2230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C9E73C9-FB67-5444-B4D2-AACBE13B3FEA}"/>
              </a:ext>
            </a:extLst>
          </p:cNvPr>
          <p:cNvSpPr/>
          <p:nvPr/>
        </p:nvSpPr>
        <p:spPr>
          <a:xfrm>
            <a:off x="280379" y="3289301"/>
            <a:ext cx="7547777" cy="2230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21F2E50-2557-8463-85F9-A2BCDBCC1C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119" y="3954997"/>
            <a:ext cx="5135813" cy="277636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5598638-045A-BA96-FF52-2CD5247BFE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5574" y="3948513"/>
            <a:ext cx="4915476" cy="278015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A69D37A-F265-3F3A-DE07-ACEC23E08404}"/>
              </a:ext>
            </a:extLst>
          </p:cNvPr>
          <p:cNvSpPr txBox="1"/>
          <p:nvPr/>
        </p:nvSpPr>
        <p:spPr>
          <a:xfrm>
            <a:off x="679752" y="3962"/>
            <a:ext cx="6351224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/>
              <a:t>Outcomes we observe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FFF204A-A39D-DF5F-2F10-699AE54E287B}"/>
              </a:ext>
            </a:extLst>
          </p:cNvPr>
          <p:cNvSpPr txBox="1"/>
          <p:nvPr/>
        </p:nvSpPr>
        <p:spPr>
          <a:xfrm>
            <a:off x="360062" y="3691541"/>
            <a:ext cx="573611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Example: Phosphorus </a:t>
            </a:r>
            <a:r>
              <a:rPr lang="en-US"/>
              <a:t>in the Choptank</a:t>
            </a:r>
          </a:p>
        </p:txBody>
      </p:sp>
    </p:spTree>
    <p:extLst>
      <p:ext uri="{BB962C8B-B14F-4D97-AF65-F5344CB8AC3E}">
        <p14:creationId xmlns:p14="http://schemas.microsoft.com/office/powerpoint/2010/main" val="2997466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59DFF6-3D61-1B9D-D385-B7AF48518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 56">
            <a:extLst>
              <a:ext uri="{FF2B5EF4-FFF2-40B4-BE49-F238E27FC236}">
                <a16:creationId xmlns:a16="http://schemas.microsoft.com/office/drawing/2014/main" id="{698E4A4C-75CA-3C29-FE25-F50F54E310B6}"/>
              </a:ext>
            </a:extLst>
          </p:cNvPr>
          <p:cNvSpPr/>
          <p:nvPr/>
        </p:nvSpPr>
        <p:spPr>
          <a:xfrm>
            <a:off x="10843243" y="3747566"/>
            <a:ext cx="1147654" cy="378973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F183FF07-4C2D-3FBD-BD55-2B2E290F9794}"/>
              </a:ext>
            </a:extLst>
          </p:cNvPr>
          <p:cNvSpPr/>
          <p:nvPr/>
        </p:nvSpPr>
        <p:spPr>
          <a:xfrm>
            <a:off x="10960372" y="2524386"/>
            <a:ext cx="1018715" cy="297205"/>
          </a:xfrm>
          <a:prstGeom prst="rect">
            <a:avLst/>
          </a:prstGeom>
          <a:solidFill>
            <a:srgbClr val="FFCC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A8A0ADA-5BEE-E35F-5A06-C989D3126CC7}"/>
              </a:ext>
            </a:extLst>
          </p:cNvPr>
          <p:cNvSpPr/>
          <p:nvPr/>
        </p:nvSpPr>
        <p:spPr>
          <a:xfrm>
            <a:off x="9246448" y="3726886"/>
            <a:ext cx="1147654" cy="594802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BE38AB-E922-910D-032E-5D8F80C4422C}"/>
              </a:ext>
            </a:extLst>
          </p:cNvPr>
          <p:cNvSpPr txBox="1"/>
          <p:nvPr/>
        </p:nvSpPr>
        <p:spPr>
          <a:xfrm>
            <a:off x="1549356" y="254372"/>
            <a:ext cx="988473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 dirty="0"/>
              <a:t>Mass Balance: What goes "in" must come "out" or get "stored"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A663E20-5349-59D8-3406-2252F47FE6D2}"/>
              </a:ext>
            </a:extLst>
          </p:cNvPr>
          <p:cNvGrpSpPr/>
          <p:nvPr/>
        </p:nvGrpSpPr>
        <p:grpSpPr>
          <a:xfrm>
            <a:off x="445105" y="-3854977"/>
            <a:ext cx="16734232" cy="10322571"/>
            <a:chOff x="3136930" y="-2193687"/>
            <a:chExt cx="12582504" cy="7758936"/>
          </a:xfrm>
        </p:grpSpPr>
        <p:sp>
          <p:nvSpPr>
            <p:cNvPr id="6" name="Google Shape;251;p20">
              <a:extLst>
                <a:ext uri="{FF2B5EF4-FFF2-40B4-BE49-F238E27FC236}">
                  <a16:creationId xmlns:a16="http://schemas.microsoft.com/office/drawing/2014/main" id="{D88E33DC-1049-64A1-182D-951EAA132F95}"/>
                </a:ext>
              </a:extLst>
            </p:cNvPr>
            <p:cNvSpPr txBox="1"/>
            <p:nvPr/>
          </p:nvSpPr>
          <p:spPr>
            <a:xfrm>
              <a:off x="4310902" y="1471833"/>
              <a:ext cx="2803730" cy="2544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i="0" u="none" strike="noStrike" cap="none">
                  <a:solidFill>
                    <a:srgbClr val="000000"/>
                  </a:solidFill>
                  <a:ea typeface="Arial"/>
                  <a:cs typeface="Arial"/>
                  <a:sym typeface="Arial"/>
                </a:rPr>
                <a:t>Farm Nutrient Mass Balance</a:t>
              </a:r>
              <a:endParaRPr sz="1600" b="1"/>
            </a:p>
          </p:txBody>
        </p:sp>
        <p:sp>
          <p:nvSpPr>
            <p:cNvPr id="7" name="Google Shape;258;p20">
              <a:extLst>
                <a:ext uri="{FF2B5EF4-FFF2-40B4-BE49-F238E27FC236}">
                  <a16:creationId xmlns:a16="http://schemas.microsoft.com/office/drawing/2014/main" id="{04EC2CF6-908F-DC57-7DC3-3D3056816512}"/>
                </a:ext>
              </a:extLst>
            </p:cNvPr>
            <p:cNvSpPr txBox="1"/>
            <p:nvPr/>
          </p:nvSpPr>
          <p:spPr>
            <a:xfrm>
              <a:off x="3136930" y="1763416"/>
              <a:ext cx="1857398" cy="3077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1" i="0" u="none" strike="noStrike" cap="none">
                  <a:solidFill>
                    <a:srgbClr val="000000"/>
                  </a:solidFill>
                  <a:ea typeface="Calibri"/>
                  <a:cs typeface="Calibri"/>
                  <a:sym typeface="Calibri"/>
                </a:rPr>
                <a:t>Nutrient Imports</a:t>
              </a:r>
              <a:endParaRPr sz="1400"/>
            </a:p>
          </p:txBody>
        </p:sp>
        <p:sp>
          <p:nvSpPr>
            <p:cNvPr id="8" name="Google Shape;265;p20">
              <a:extLst>
                <a:ext uri="{FF2B5EF4-FFF2-40B4-BE49-F238E27FC236}">
                  <a16:creationId xmlns:a16="http://schemas.microsoft.com/office/drawing/2014/main" id="{259E2012-A621-6F00-D602-D3FB08281E34}"/>
                </a:ext>
              </a:extLst>
            </p:cNvPr>
            <p:cNvSpPr txBox="1"/>
            <p:nvPr/>
          </p:nvSpPr>
          <p:spPr>
            <a:xfrm>
              <a:off x="6894837" y="1804547"/>
              <a:ext cx="1684554" cy="3077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1" i="0" u="none" strike="noStrike" cap="none">
                  <a:solidFill>
                    <a:srgbClr val="000000"/>
                  </a:solidFill>
                  <a:ea typeface="Calibri"/>
                  <a:cs typeface="Calibri"/>
                  <a:sym typeface="Calibri"/>
                </a:rPr>
                <a:t>Nutrient Exports</a:t>
              </a:r>
              <a:endParaRPr sz="1400"/>
            </a:p>
          </p:txBody>
        </p:sp>
        <p:pic>
          <p:nvPicPr>
            <p:cNvPr id="9" name="Google Shape;266;p20" descr="Farm scene">
              <a:extLst>
                <a:ext uri="{FF2B5EF4-FFF2-40B4-BE49-F238E27FC236}">
                  <a16:creationId xmlns:a16="http://schemas.microsoft.com/office/drawing/2014/main" id="{B9B5DAE3-D0FE-F94E-C3DD-46CF4631819A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038429" y="2421410"/>
              <a:ext cx="1423126" cy="134115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Google Shape;267;p20">
              <a:extLst>
                <a:ext uri="{FF2B5EF4-FFF2-40B4-BE49-F238E27FC236}">
                  <a16:creationId xmlns:a16="http://schemas.microsoft.com/office/drawing/2014/main" id="{1A4E0D42-2B97-4E1D-CA71-D61230D2083D}"/>
                </a:ext>
              </a:extLst>
            </p:cNvPr>
            <p:cNvSpPr txBox="1"/>
            <p:nvPr/>
          </p:nvSpPr>
          <p:spPr>
            <a:xfrm>
              <a:off x="5463884" y="2256787"/>
              <a:ext cx="772093" cy="3077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1" i="0" u="none" strike="noStrike" cap="none">
                  <a:solidFill>
                    <a:srgbClr val="000000"/>
                  </a:solidFill>
                  <a:ea typeface="Calibri"/>
                  <a:cs typeface="Calibri"/>
                  <a:sym typeface="Calibri"/>
                </a:rPr>
                <a:t>FARM</a:t>
              </a:r>
              <a:endParaRPr sz="1400"/>
            </a:p>
          </p:txBody>
        </p:sp>
        <p:sp>
          <p:nvSpPr>
            <p:cNvPr id="11" name="Google Shape;268;p20">
              <a:extLst>
                <a:ext uri="{FF2B5EF4-FFF2-40B4-BE49-F238E27FC236}">
                  <a16:creationId xmlns:a16="http://schemas.microsoft.com/office/drawing/2014/main" id="{56B25C76-2066-B70E-22E6-0DA202186ADE}"/>
                </a:ext>
              </a:extLst>
            </p:cNvPr>
            <p:cNvSpPr/>
            <p:nvPr/>
          </p:nvSpPr>
          <p:spPr>
            <a:xfrm>
              <a:off x="4840573" y="2125483"/>
              <a:ext cx="1744392" cy="1791182"/>
            </a:xfrm>
            <a:prstGeom prst="rect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273;p20">
              <a:extLst>
                <a:ext uri="{FF2B5EF4-FFF2-40B4-BE49-F238E27FC236}">
                  <a16:creationId xmlns:a16="http://schemas.microsoft.com/office/drawing/2014/main" id="{45440C19-BFA4-4E7F-367E-63539B410BE6}"/>
                </a:ext>
              </a:extLst>
            </p:cNvPr>
            <p:cNvSpPr/>
            <p:nvPr/>
          </p:nvSpPr>
          <p:spPr>
            <a:xfrm rot="5400000">
              <a:off x="5533115" y="4016455"/>
              <a:ext cx="359305" cy="158455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B3C6E7"/>
            </a:solidFill>
            <a:ln w="127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276;p20">
              <a:extLst>
                <a:ext uri="{FF2B5EF4-FFF2-40B4-BE49-F238E27FC236}">
                  <a16:creationId xmlns:a16="http://schemas.microsoft.com/office/drawing/2014/main" id="{73E1E5F2-7A8E-FBA5-56AE-637B40C211E4}"/>
                </a:ext>
              </a:extLst>
            </p:cNvPr>
            <p:cNvSpPr/>
            <p:nvPr/>
          </p:nvSpPr>
          <p:spPr>
            <a:xfrm>
              <a:off x="4914771" y="4285040"/>
              <a:ext cx="1600152" cy="473128"/>
            </a:xfrm>
            <a:prstGeom prst="rect">
              <a:avLst/>
            </a:prstGeom>
            <a:solidFill>
              <a:srgbClr val="B3C6E7"/>
            </a:solidFill>
            <a:ln w="127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>
                <a:buClr>
                  <a:srgbClr val="000000"/>
                </a:buClr>
                <a:buSzPts val="1400"/>
              </a:pPr>
              <a:r>
                <a:rPr lang="en-US" sz="1400" b="0" i="0" u="none" strike="noStrike" cap="none">
                  <a:solidFill>
                    <a:srgbClr val="000000"/>
                  </a:solidFill>
                  <a:ea typeface="Calibri"/>
                  <a:cs typeface="Calibri"/>
                  <a:sym typeface="Calibri"/>
                </a:rPr>
                <a:t>Surplus</a:t>
              </a:r>
              <a:endParaRPr lang="en-US" sz="1400"/>
            </a:p>
          </p:txBody>
        </p:sp>
        <p:sp>
          <p:nvSpPr>
            <p:cNvPr id="14" name="Google Shape;278;p20">
              <a:extLst>
                <a:ext uri="{FF2B5EF4-FFF2-40B4-BE49-F238E27FC236}">
                  <a16:creationId xmlns:a16="http://schemas.microsoft.com/office/drawing/2014/main" id="{C5972D16-5A16-1037-1827-E4CA22D3E8DD}"/>
                </a:ext>
              </a:extLst>
            </p:cNvPr>
            <p:cNvSpPr/>
            <p:nvPr/>
          </p:nvSpPr>
          <p:spPr>
            <a:xfrm>
              <a:off x="4933506" y="5079809"/>
              <a:ext cx="1539889" cy="485440"/>
            </a:xfrm>
            <a:prstGeom prst="rect">
              <a:avLst/>
            </a:prstGeom>
            <a:solidFill>
              <a:srgbClr val="B3C6E7"/>
            </a:solidFill>
            <a:ln w="127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>
                <a:buClr>
                  <a:srgbClr val="000000"/>
                </a:buClr>
                <a:buSzPts val="1400"/>
              </a:pPr>
              <a:r>
                <a:rPr lang="en-US" sz="1400" b="0" i="0" u="none" strike="noStrike" cap="none">
                  <a:solidFill>
                    <a:srgbClr val="000000"/>
                  </a:solidFill>
                  <a:ea typeface="Calibri"/>
                  <a:cs typeface="Calibri"/>
                  <a:sym typeface="Calibri"/>
                </a:rPr>
                <a:t>Storage</a:t>
              </a:r>
              <a:br>
                <a:rPr lang="en-US" sz="1400" b="0" i="0" u="none" strike="noStrike" cap="none">
                  <a:solidFill>
                    <a:srgbClr val="000000"/>
                  </a:solidFill>
                  <a:ea typeface="Calibri"/>
                  <a:cs typeface="Calibri"/>
                  <a:sym typeface="Calibri"/>
                </a:rPr>
              </a:br>
              <a:r>
                <a:rPr lang="en-US" sz="1400" b="0" i="0" u="none" strike="noStrike" cap="none">
                  <a:solidFill>
                    <a:srgbClr val="000000"/>
                  </a:solidFill>
                  <a:ea typeface="Calibri"/>
                  <a:cs typeface="Calibri"/>
                  <a:sym typeface="Calibri"/>
                </a:rPr>
                <a:t> (soils, GW, biota)</a:t>
              </a:r>
            </a:p>
          </p:txBody>
        </p:sp>
        <p:sp>
          <p:nvSpPr>
            <p:cNvPr id="15" name="Google Shape;281;p20">
              <a:extLst>
                <a:ext uri="{FF2B5EF4-FFF2-40B4-BE49-F238E27FC236}">
                  <a16:creationId xmlns:a16="http://schemas.microsoft.com/office/drawing/2014/main" id="{B2FBF5E0-8BC9-413B-235A-64D0A41E1967}"/>
                </a:ext>
              </a:extLst>
            </p:cNvPr>
            <p:cNvSpPr/>
            <p:nvPr/>
          </p:nvSpPr>
          <p:spPr>
            <a:xfrm>
              <a:off x="6514923" y="4423535"/>
              <a:ext cx="268650" cy="160225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B3C6E7"/>
            </a:solidFill>
            <a:ln w="127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282;p20">
              <a:extLst>
                <a:ext uri="{FF2B5EF4-FFF2-40B4-BE49-F238E27FC236}">
                  <a16:creationId xmlns:a16="http://schemas.microsoft.com/office/drawing/2014/main" id="{B88DF174-DA96-A1DD-6B48-4E5F097112F3}"/>
                </a:ext>
              </a:extLst>
            </p:cNvPr>
            <p:cNvSpPr/>
            <p:nvPr/>
          </p:nvSpPr>
          <p:spPr>
            <a:xfrm>
              <a:off x="6783573" y="4269738"/>
              <a:ext cx="1516911" cy="482833"/>
            </a:xfrm>
            <a:prstGeom prst="rect">
              <a:avLst/>
            </a:prstGeom>
            <a:solidFill>
              <a:srgbClr val="B3C6E7"/>
            </a:solidFill>
            <a:ln w="127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ts val="1800"/>
              </a:pPr>
              <a:r>
                <a:rPr lang="en-US" sz="1400" b="0" i="0" u="none" strike="noStrike" cap="none">
                  <a:solidFill>
                    <a:srgbClr val="000000"/>
                  </a:solidFill>
                  <a:ea typeface="Calibri"/>
                  <a:cs typeface="Calibri"/>
                  <a:sym typeface="Calibri"/>
                </a:rPr>
                <a:t>Export to Water &amp; Atmosphere (N)</a:t>
              </a:r>
              <a:endParaRPr lang="en-US" sz="1400"/>
            </a:p>
          </p:txBody>
        </p:sp>
        <p:sp>
          <p:nvSpPr>
            <p:cNvPr id="17" name="Google Shape;284;p20">
              <a:extLst>
                <a:ext uri="{FF2B5EF4-FFF2-40B4-BE49-F238E27FC236}">
                  <a16:creationId xmlns:a16="http://schemas.microsoft.com/office/drawing/2014/main" id="{BEAEA8EB-BFED-223F-630F-BCBAEC9E3CE2}"/>
                </a:ext>
              </a:extLst>
            </p:cNvPr>
            <p:cNvSpPr/>
            <p:nvPr/>
          </p:nvSpPr>
          <p:spPr>
            <a:xfrm>
              <a:off x="6472392" y="4764877"/>
              <a:ext cx="1133431" cy="620403"/>
            </a:xfrm>
            <a:prstGeom prst="bentUpArrow">
              <a:avLst>
                <a:gd name="adj1" fmla="val 13621"/>
                <a:gd name="adj2" fmla="val 14819"/>
                <a:gd name="adj3" fmla="val 16900"/>
              </a:avLst>
            </a:prstGeom>
            <a:solidFill>
              <a:srgbClr val="B3C6E7"/>
            </a:solidFill>
            <a:ln w="127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Right Arrow Callout 17">
              <a:extLst>
                <a:ext uri="{FF2B5EF4-FFF2-40B4-BE49-F238E27FC236}">
                  <a16:creationId xmlns:a16="http://schemas.microsoft.com/office/drawing/2014/main" id="{50AA0317-CF07-6F1C-4930-736E50787B6F}"/>
                </a:ext>
              </a:extLst>
            </p:cNvPr>
            <p:cNvSpPr/>
            <p:nvPr/>
          </p:nvSpPr>
          <p:spPr>
            <a:xfrm>
              <a:off x="3265545" y="2033181"/>
              <a:ext cx="1524000" cy="457896"/>
            </a:xfrm>
            <a:prstGeom prst="rightArrowCallout">
              <a:avLst/>
            </a:prstGeom>
            <a:solidFill>
              <a:schemeClr val="accent6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solidFill>
                    <a:schemeClr val="tx1"/>
                  </a:solidFill>
                </a:rPr>
                <a:t>Feed</a:t>
              </a:r>
            </a:p>
          </p:txBody>
        </p:sp>
        <p:sp>
          <p:nvSpPr>
            <p:cNvPr id="19" name="Right Arrow Callout 18">
              <a:extLst>
                <a:ext uri="{FF2B5EF4-FFF2-40B4-BE49-F238E27FC236}">
                  <a16:creationId xmlns:a16="http://schemas.microsoft.com/office/drawing/2014/main" id="{4EB9643E-9C64-09C1-7A82-C04EFD30BC57}"/>
                </a:ext>
              </a:extLst>
            </p:cNvPr>
            <p:cNvSpPr/>
            <p:nvPr/>
          </p:nvSpPr>
          <p:spPr>
            <a:xfrm>
              <a:off x="3265545" y="2620993"/>
              <a:ext cx="1524000" cy="457896"/>
            </a:xfrm>
            <a:prstGeom prst="rightArrowCallout">
              <a:avLst/>
            </a:prstGeom>
            <a:solidFill>
              <a:schemeClr val="accent6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solidFill>
                    <a:schemeClr val="tx1"/>
                  </a:solidFill>
                </a:rPr>
                <a:t>Fertilizer</a:t>
              </a:r>
            </a:p>
          </p:txBody>
        </p:sp>
        <p:sp>
          <p:nvSpPr>
            <p:cNvPr id="20" name="Right Arrow Callout 19">
              <a:extLst>
                <a:ext uri="{FF2B5EF4-FFF2-40B4-BE49-F238E27FC236}">
                  <a16:creationId xmlns:a16="http://schemas.microsoft.com/office/drawing/2014/main" id="{9C8A9543-3C0F-1D8D-1B27-BABC4AF9F698}"/>
                </a:ext>
              </a:extLst>
            </p:cNvPr>
            <p:cNvSpPr/>
            <p:nvPr/>
          </p:nvSpPr>
          <p:spPr>
            <a:xfrm>
              <a:off x="3265545" y="3622721"/>
              <a:ext cx="1524000" cy="365760"/>
            </a:xfrm>
            <a:prstGeom prst="rightArrowCallout">
              <a:avLst/>
            </a:prstGeom>
            <a:solidFill>
              <a:schemeClr val="accent6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 anchorCtr="0"/>
            <a:lstStyle/>
            <a:p>
              <a:pPr algn="ctr">
                <a:lnSpc>
                  <a:spcPts val="1080"/>
                </a:lnSpc>
              </a:pPr>
              <a:r>
                <a:rPr lang="en-US" sz="1400">
                  <a:solidFill>
                    <a:schemeClr val="tx1"/>
                  </a:solidFill>
                </a:rPr>
                <a:t>Other </a:t>
              </a:r>
            </a:p>
            <a:p>
              <a:pPr algn="ctr">
                <a:lnSpc>
                  <a:spcPts val="1080"/>
                </a:lnSpc>
              </a:pPr>
              <a:r>
                <a:rPr lang="en-US" sz="1400">
                  <a:solidFill>
                    <a:schemeClr val="tx1"/>
                  </a:solidFill>
                </a:rPr>
                <a:t>Imports</a:t>
              </a:r>
            </a:p>
          </p:txBody>
        </p:sp>
        <p:sp>
          <p:nvSpPr>
            <p:cNvPr id="21" name="Right Arrow Callout 20">
              <a:extLst>
                <a:ext uri="{FF2B5EF4-FFF2-40B4-BE49-F238E27FC236}">
                  <a16:creationId xmlns:a16="http://schemas.microsoft.com/office/drawing/2014/main" id="{F745C280-9B37-7353-4903-4956D555C361}"/>
                </a:ext>
              </a:extLst>
            </p:cNvPr>
            <p:cNvSpPr/>
            <p:nvPr/>
          </p:nvSpPr>
          <p:spPr>
            <a:xfrm>
              <a:off x="3265545" y="3192423"/>
              <a:ext cx="1524000" cy="312779"/>
            </a:xfrm>
            <a:prstGeom prst="rightArrowCallout">
              <a:avLst/>
            </a:prstGeom>
            <a:solidFill>
              <a:schemeClr val="accent6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solidFill>
                    <a:schemeClr val="tx1"/>
                  </a:solidFill>
                </a:rPr>
                <a:t>Animal</a:t>
              </a: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74BD4440-EDAA-17E0-9D5D-C61969417A6A}"/>
                </a:ext>
              </a:extLst>
            </p:cNvPr>
            <p:cNvGrpSpPr/>
            <p:nvPr/>
          </p:nvGrpSpPr>
          <p:grpSpPr>
            <a:xfrm>
              <a:off x="6635992" y="-2193687"/>
              <a:ext cx="9083442" cy="6053055"/>
              <a:chOff x="6635992" y="-2193687"/>
              <a:chExt cx="9083442" cy="6053055"/>
            </a:xfrm>
          </p:grpSpPr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C0F874BC-DFA0-5C4F-0EE2-FEE9ADA7E27E}"/>
                  </a:ext>
                </a:extLst>
              </p:cNvPr>
              <p:cNvGrpSpPr/>
              <p:nvPr/>
            </p:nvGrpSpPr>
            <p:grpSpPr>
              <a:xfrm>
                <a:off x="6635992" y="2206609"/>
                <a:ext cx="1406607" cy="421437"/>
                <a:chOff x="9314762" y="1219372"/>
                <a:chExt cx="1406607" cy="421437"/>
              </a:xfrm>
            </p:grpSpPr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B303143A-0C97-5CF9-0E72-16BD41DE711D}"/>
                    </a:ext>
                  </a:extLst>
                </p:cNvPr>
                <p:cNvSpPr/>
                <p:nvPr/>
              </p:nvSpPr>
              <p:spPr>
                <a:xfrm>
                  <a:off x="9858446" y="1219372"/>
                  <a:ext cx="862923" cy="421437"/>
                </a:xfrm>
                <a:prstGeom prst="rect">
                  <a:avLst/>
                </a:prstGeom>
                <a:solidFill>
                  <a:srgbClr val="FFE12F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400">
                      <a:solidFill>
                        <a:schemeClr val="tx1"/>
                      </a:solidFill>
                    </a:rPr>
                    <a:t>Milk</a:t>
                  </a:r>
                </a:p>
              </p:txBody>
            </p:sp>
            <p:sp>
              <p:nvSpPr>
                <p:cNvPr id="35" name="Right Arrow 34">
                  <a:extLst>
                    <a:ext uri="{FF2B5EF4-FFF2-40B4-BE49-F238E27FC236}">
                      <a16:creationId xmlns:a16="http://schemas.microsoft.com/office/drawing/2014/main" id="{4DCACB42-4B2A-FABE-F5C9-F98597C05068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9314762" y="1327773"/>
                  <a:ext cx="518170" cy="217711"/>
                </a:xfrm>
                <a:prstGeom prst="rightArrow">
                  <a:avLst/>
                </a:prstGeom>
                <a:solidFill>
                  <a:srgbClr val="FFE12F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/>
                </a:p>
              </p:txBody>
            </p:sp>
          </p:grp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9A71846C-91A5-9946-D12F-3BD7FE6A7338}"/>
                  </a:ext>
                </a:extLst>
              </p:cNvPr>
              <p:cNvGrpSpPr/>
              <p:nvPr/>
            </p:nvGrpSpPr>
            <p:grpSpPr>
              <a:xfrm>
                <a:off x="6635992" y="2824739"/>
                <a:ext cx="1442086" cy="273294"/>
                <a:chOff x="9314762" y="1055431"/>
                <a:chExt cx="1442086" cy="273294"/>
              </a:xfrm>
            </p:grpSpPr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D28F8383-9C87-D447-DE4C-5A308697D195}"/>
                    </a:ext>
                  </a:extLst>
                </p:cNvPr>
                <p:cNvSpPr/>
                <p:nvPr/>
              </p:nvSpPr>
              <p:spPr>
                <a:xfrm>
                  <a:off x="9842897" y="1055434"/>
                  <a:ext cx="913951" cy="273291"/>
                </a:xfrm>
                <a:prstGeom prst="rect">
                  <a:avLst/>
                </a:prstGeom>
                <a:solidFill>
                  <a:srgbClr val="FFE12F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400">
                      <a:solidFill>
                        <a:schemeClr val="tx1"/>
                      </a:solidFill>
                    </a:rPr>
                    <a:t>Crops</a:t>
                  </a:r>
                </a:p>
              </p:txBody>
            </p:sp>
            <p:sp>
              <p:nvSpPr>
                <p:cNvPr id="33" name="Right Arrow 32">
                  <a:extLst>
                    <a:ext uri="{FF2B5EF4-FFF2-40B4-BE49-F238E27FC236}">
                      <a16:creationId xmlns:a16="http://schemas.microsoft.com/office/drawing/2014/main" id="{4EFA76B3-0AA3-EF88-DA70-A57B1DB686F3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9314762" y="1055431"/>
                  <a:ext cx="518170" cy="212899"/>
                </a:xfrm>
                <a:prstGeom prst="rightArrow">
                  <a:avLst/>
                </a:prstGeom>
                <a:solidFill>
                  <a:srgbClr val="FFE12F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/>
                </a:p>
              </p:txBody>
            </p:sp>
          </p:grpSp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7D95D866-0F27-7698-F399-763D0977A0BD}"/>
                  </a:ext>
                </a:extLst>
              </p:cNvPr>
              <p:cNvGrpSpPr/>
              <p:nvPr/>
            </p:nvGrpSpPr>
            <p:grpSpPr>
              <a:xfrm>
                <a:off x="6635992" y="3254100"/>
                <a:ext cx="1442086" cy="177896"/>
                <a:chOff x="9314762" y="1131256"/>
                <a:chExt cx="1442086" cy="177896"/>
              </a:xfrm>
            </p:grpSpPr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C01F8C01-B11C-20C6-6B56-4CBD41778860}"/>
                    </a:ext>
                  </a:extLst>
                </p:cNvPr>
                <p:cNvSpPr/>
                <p:nvPr/>
              </p:nvSpPr>
              <p:spPr>
                <a:xfrm>
                  <a:off x="9842897" y="1131256"/>
                  <a:ext cx="913951" cy="177896"/>
                </a:xfrm>
                <a:prstGeom prst="rect">
                  <a:avLst/>
                </a:prstGeom>
                <a:solidFill>
                  <a:srgbClr val="FFE12F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400">
                      <a:solidFill>
                        <a:schemeClr val="tx1"/>
                      </a:solidFill>
                    </a:rPr>
                    <a:t>Animal</a:t>
                  </a:r>
                </a:p>
              </p:txBody>
            </p:sp>
            <p:sp>
              <p:nvSpPr>
                <p:cNvPr id="31" name="Right Arrow 30">
                  <a:extLst>
                    <a:ext uri="{FF2B5EF4-FFF2-40B4-BE49-F238E27FC236}">
                      <a16:creationId xmlns:a16="http://schemas.microsoft.com/office/drawing/2014/main" id="{2D395094-E970-613F-B95D-F0EC1C88C21A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9314762" y="1149859"/>
                  <a:ext cx="518170" cy="130291"/>
                </a:xfrm>
                <a:prstGeom prst="rightArrow">
                  <a:avLst/>
                </a:prstGeom>
                <a:solidFill>
                  <a:srgbClr val="FFE12F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/>
                </a:p>
              </p:txBody>
            </p:sp>
          </p:grp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23434526-2152-F1DB-567E-245EADD4CADC}"/>
                  </a:ext>
                </a:extLst>
              </p:cNvPr>
              <p:cNvGrpSpPr/>
              <p:nvPr/>
            </p:nvGrpSpPr>
            <p:grpSpPr>
              <a:xfrm>
                <a:off x="6635992" y="-2193687"/>
                <a:ext cx="9083442" cy="6053055"/>
                <a:chOff x="9313123" y="-4756015"/>
                <a:chExt cx="9083442" cy="6053055"/>
              </a:xfrm>
            </p:grpSpPr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66A2E4AA-EE66-8E0A-B880-8F73FA7845DF}"/>
                    </a:ext>
                  </a:extLst>
                </p:cNvPr>
                <p:cNvSpPr/>
                <p:nvPr/>
              </p:nvSpPr>
              <p:spPr>
                <a:xfrm>
                  <a:off x="18176916" y="-4756015"/>
                  <a:ext cx="219649" cy="60365"/>
                </a:xfrm>
                <a:prstGeom prst="rect">
                  <a:avLst/>
                </a:prstGeom>
                <a:solidFill>
                  <a:srgbClr val="FFE12F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b"/>
                <a:lstStyle/>
                <a:p>
                  <a:pPr algn="ctr">
                    <a:lnSpc>
                      <a:spcPts val="1080"/>
                    </a:lnSpc>
                  </a:pPr>
                  <a:r>
                    <a:rPr lang="en-US" sz="1400">
                      <a:solidFill>
                        <a:schemeClr val="tx1"/>
                      </a:solidFill>
                    </a:rPr>
                    <a:t>Other</a:t>
                  </a:r>
                </a:p>
                <a:p>
                  <a:pPr algn="ctr">
                    <a:lnSpc>
                      <a:spcPts val="1080"/>
                    </a:lnSpc>
                  </a:pPr>
                  <a:r>
                    <a:rPr lang="en-US" sz="1400">
                      <a:solidFill>
                        <a:schemeClr val="tx1"/>
                      </a:solidFill>
                    </a:rPr>
                    <a:t> Exports</a:t>
                  </a:r>
                </a:p>
              </p:txBody>
            </p:sp>
            <p:sp>
              <p:nvSpPr>
                <p:cNvPr id="29" name="Right Arrow 28">
                  <a:extLst>
                    <a:ext uri="{FF2B5EF4-FFF2-40B4-BE49-F238E27FC236}">
                      <a16:creationId xmlns:a16="http://schemas.microsoft.com/office/drawing/2014/main" id="{12E825B4-4474-ABAD-A362-7233412B8CDC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9313123" y="1136815"/>
                  <a:ext cx="518170" cy="160225"/>
                </a:xfrm>
                <a:prstGeom prst="rightArrow">
                  <a:avLst/>
                </a:prstGeom>
                <a:solidFill>
                  <a:srgbClr val="FFE12F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/>
                </a:p>
              </p:txBody>
            </p:sp>
          </p:grpSp>
        </p:grpSp>
        <p:sp>
          <p:nvSpPr>
            <p:cNvPr id="23" name="Google Shape;273;p20">
              <a:extLst>
                <a:ext uri="{FF2B5EF4-FFF2-40B4-BE49-F238E27FC236}">
                  <a16:creationId xmlns:a16="http://schemas.microsoft.com/office/drawing/2014/main" id="{CB112F9F-89A2-DAE4-F0EC-B893B3ACD737}"/>
                </a:ext>
              </a:extLst>
            </p:cNvPr>
            <p:cNvSpPr/>
            <p:nvPr/>
          </p:nvSpPr>
          <p:spPr>
            <a:xfrm rot="5400000">
              <a:off x="5539956" y="4852996"/>
              <a:ext cx="359305" cy="158455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B3C6E7"/>
            </a:solidFill>
            <a:ln w="127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C8697EAB-CF32-1DF5-2930-37F3AE63028B}"/>
              </a:ext>
            </a:extLst>
          </p:cNvPr>
          <p:cNvSpPr/>
          <p:nvPr/>
        </p:nvSpPr>
        <p:spPr>
          <a:xfrm>
            <a:off x="9184974" y="2190012"/>
            <a:ext cx="1147654" cy="9865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</a:rPr>
              <a:t>Urban BMP:</a:t>
            </a:r>
          </a:p>
          <a:p>
            <a:pPr algn="ctr"/>
            <a:r>
              <a:rPr lang="en-US" sz="1400">
                <a:solidFill>
                  <a:schemeClr val="tx1"/>
                </a:solidFill>
              </a:rPr>
              <a:t>Bioretention</a:t>
            </a:r>
          </a:p>
        </p:txBody>
      </p:sp>
      <p:sp>
        <p:nvSpPr>
          <p:cNvPr id="4" name="Callout: Right Arrow 3">
            <a:extLst>
              <a:ext uri="{FF2B5EF4-FFF2-40B4-BE49-F238E27FC236}">
                <a16:creationId xmlns:a16="http://schemas.microsoft.com/office/drawing/2014/main" id="{AB3BC3B1-376D-9599-8E21-98BEDB2D3272}"/>
              </a:ext>
            </a:extLst>
          </p:cNvPr>
          <p:cNvSpPr/>
          <p:nvPr/>
        </p:nvSpPr>
        <p:spPr>
          <a:xfrm>
            <a:off x="7760393" y="2264138"/>
            <a:ext cx="1394979" cy="840696"/>
          </a:xfrm>
          <a:prstGeom prst="rightArrowCallout">
            <a:avLst>
              <a:gd name="adj1" fmla="val 14292"/>
              <a:gd name="adj2" fmla="val 16268"/>
              <a:gd name="adj3" fmla="val 25000"/>
              <a:gd name="adj4" fmla="val 70344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</a:rPr>
              <a:t>Nutrients in runoff</a:t>
            </a:r>
          </a:p>
        </p:txBody>
      </p:sp>
      <p:sp>
        <p:nvSpPr>
          <p:cNvPr id="36" name="Arrow: Right 35">
            <a:extLst>
              <a:ext uri="{FF2B5EF4-FFF2-40B4-BE49-F238E27FC236}">
                <a16:creationId xmlns:a16="http://schemas.microsoft.com/office/drawing/2014/main" id="{36376386-6077-5D1C-3B5A-585B137C54D5}"/>
              </a:ext>
            </a:extLst>
          </p:cNvPr>
          <p:cNvSpPr/>
          <p:nvPr/>
        </p:nvSpPr>
        <p:spPr>
          <a:xfrm>
            <a:off x="10332628" y="2555206"/>
            <a:ext cx="519528" cy="256115"/>
          </a:xfrm>
          <a:prstGeom prst="rightArrow">
            <a:avLst/>
          </a:prstGeom>
          <a:solidFill>
            <a:srgbClr val="FFCC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461FD4F-824D-2E4D-2D11-E94718FD1AA7}"/>
              </a:ext>
            </a:extLst>
          </p:cNvPr>
          <p:cNvSpPr/>
          <p:nvPr/>
        </p:nvSpPr>
        <p:spPr>
          <a:xfrm>
            <a:off x="5835049" y="3912273"/>
            <a:ext cx="1215518" cy="409415"/>
          </a:xfrm>
          <a:prstGeom prst="rect">
            <a:avLst/>
          </a:prstGeom>
          <a:solidFill>
            <a:srgbClr val="FFE12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</a:rPr>
              <a:t>Other</a:t>
            </a:r>
          </a:p>
          <a:p>
            <a:pPr algn="ctr"/>
            <a:r>
              <a:rPr lang="en-US" sz="1400">
                <a:solidFill>
                  <a:schemeClr val="tx1"/>
                </a:solidFill>
              </a:rPr>
              <a:t>Exports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0E9197E-110F-4B71-C9A6-6414E0A3C7F0}"/>
              </a:ext>
            </a:extLst>
          </p:cNvPr>
          <p:cNvSpPr txBox="1"/>
          <p:nvPr/>
        </p:nvSpPr>
        <p:spPr>
          <a:xfrm>
            <a:off x="11066485" y="2513814"/>
            <a:ext cx="10187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To water</a:t>
            </a:r>
          </a:p>
        </p:txBody>
      </p:sp>
      <p:sp>
        <p:nvSpPr>
          <p:cNvPr id="40" name="Arrow: Right 39">
            <a:extLst>
              <a:ext uri="{FF2B5EF4-FFF2-40B4-BE49-F238E27FC236}">
                <a16:creationId xmlns:a16="http://schemas.microsoft.com/office/drawing/2014/main" id="{7D11EA7B-59EE-54FC-A217-33C1F57EA007}"/>
              </a:ext>
            </a:extLst>
          </p:cNvPr>
          <p:cNvSpPr/>
          <p:nvPr/>
        </p:nvSpPr>
        <p:spPr>
          <a:xfrm rot="5400000">
            <a:off x="9547891" y="3308980"/>
            <a:ext cx="519528" cy="256115"/>
          </a:xfrm>
          <a:prstGeom prst="rightArrow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24E97D5-D2DF-521E-F389-839143926249}"/>
              </a:ext>
            </a:extLst>
          </p:cNvPr>
          <p:cNvSpPr txBox="1"/>
          <p:nvPr/>
        </p:nvSpPr>
        <p:spPr>
          <a:xfrm>
            <a:off x="9445096" y="3854261"/>
            <a:ext cx="7674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Storage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10AD809-0BD9-CE42-3048-B66D159579EA}"/>
              </a:ext>
            </a:extLst>
          </p:cNvPr>
          <p:cNvSpPr txBox="1"/>
          <p:nvPr/>
        </p:nvSpPr>
        <p:spPr>
          <a:xfrm>
            <a:off x="7717294" y="1787431"/>
            <a:ext cx="18314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/>
              <a:t>Nutrient Imports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1B19C89-4A9C-22C4-F36D-A872433DB05B}"/>
              </a:ext>
            </a:extLst>
          </p:cNvPr>
          <p:cNvSpPr txBox="1"/>
          <p:nvPr/>
        </p:nvSpPr>
        <p:spPr>
          <a:xfrm>
            <a:off x="10483316" y="1794139"/>
            <a:ext cx="1780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/>
              <a:t>Nutrient Exports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7217A72-180E-DF26-6359-E1671F59C66D}"/>
              </a:ext>
            </a:extLst>
          </p:cNvPr>
          <p:cNvSpPr txBox="1"/>
          <p:nvPr/>
        </p:nvSpPr>
        <p:spPr>
          <a:xfrm>
            <a:off x="10687250" y="3711494"/>
            <a:ext cx="14596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/>
              <a:t>Water &amp; </a:t>
            </a:r>
            <a:br>
              <a:rPr lang="en-US" sz="1200"/>
            </a:br>
            <a:r>
              <a:rPr lang="en-US" sz="1200"/>
              <a:t>Atmosphere  (N)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816C7A0-44A9-01A5-36D6-7D0E82C50D21}"/>
              </a:ext>
            </a:extLst>
          </p:cNvPr>
          <p:cNvSpPr txBox="1"/>
          <p:nvPr/>
        </p:nvSpPr>
        <p:spPr>
          <a:xfrm>
            <a:off x="8312866" y="1127599"/>
            <a:ext cx="2855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/>
              <a:t>Mass Balance for Urban BMP</a:t>
            </a:r>
          </a:p>
        </p:txBody>
      </p:sp>
      <p:sp>
        <p:nvSpPr>
          <p:cNvPr id="59" name="Arrow: Right 58">
            <a:extLst>
              <a:ext uri="{FF2B5EF4-FFF2-40B4-BE49-F238E27FC236}">
                <a16:creationId xmlns:a16="http://schemas.microsoft.com/office/drawing/2014/main" id="{47F63FFF-FB57-1930-6F98-24EAB36834E0}"/>
              </a:ext>
            </a:extLst>
          </p:cNvPr>
          <p:cNvSpPr/>
          <p:nvPr/>
        </p:nvSpPr>
        <p:spPr>
          <a:xfrm>
            <a:off x="10394102" y="3866059"/>
            <a:ext cx="357618" cy="180621"/>
          </a:xfrm>
          <a:prstGeom prst="rightArrow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43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A70ECA6-DB6D-074C-4F70-60B7ABFAAA39}"/>
              </a:ext>
            </a:extLst>
          </p:cNvPr>
          <p:cNvGrpSpPr/>
          <p:nvPr/>
        </p:nvGrpSpPr>
        <p:grpSpPr>
          <a:xfrm>
            <a:off x="1469285" y="1275906"/>
            <a:ext cx="9255916" cy="5376347"/>
            <a:chOff x="459193" y="0"/>
            <a:chExt cx="11825450" cy="6873764"/>
          </a:xfrm>
        </p:grpSpPr>
        <p:pic>
          <p:nvPicPr>
            <p:cNvPr id="5" name="Picture 4" descr="A map of a land with different colored areas with Chesapeake Bay in the background&#10;&#10;AI-generated content may be incorrect.">
              <a:extLst>
                <a:ext uri="{FF2B5EF4-FFF2-40B4-BE49-F238E27FC236}">
                  <a16:creationId xmlns:a16="http://schemas.microsoft.com/office/drawing/2014/main" id="{8B4B90DD-BA78-556D-DCF5-0BA6971894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445942" y="0"/>
              <a:ext cx="5838701" cy="6858000"/>
            </a:xfrm>
            <a:prstGeom prst="rect">
              <a:avLst/>
            </a:prstGeom>
          </p:spPr>
        </p:pic>
        <p:pic>
          <p:nvPicPr>
            <p:cNvPr id="6" name="Picture 5" descr="A map of a land with different colored areas with Chesapeake Bay in the background&#10;&#10;AI-generated content may be incorrect.">
              <a:extLst>
                <a:ext uri="{FF2B5EF4-FFF2-40B4-BE49-F238E27FC236}">
                  <a16:creationId xmlns:a16="http://schemas.microsoft.com/office/drawing/2014/main" id="{B8AF6264-B360-93D6-F4A2-897F45DDA9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6215" y="0"/>
              <a:ext cx="5899727" cy="685800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D03CC5F-2D24-DBB2-F430-9F0FF2625D2B}"/>
                </a:ext>
              </a:extLst>
            </p:cNvPr>
            <p:cNvSpPr txBox="1"/>
            <p:nvPr/>
          </p:nvSpPr>
          <p:spPr>
            <a:xfrm>
              <a:off x="1008231" y="231208"/>
              <a:ext cx="1295400" cy="193899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/>
                <a:t>0.00 – 0.03</a:t>
              </a:r>
            </a:p>
            <a:p>
              <a:r>
                <a:rPr lang="en-US" sz="1400"/>
                <a:t>0.04 – 0.06</a:t>
              </a:r>
            </a:p>
            <a:p>
              <a:r>
                <a:rPr lang="en-US" sz="1400"/>
                <a:t>0.07 – 0.09</a:t>
              </a:r>
            </a:p>
            <a:p>
              <a:r>
                <a:rPr lang="en-US" sz="1400"/>
                <a:t>0.10 – 0.12</a:t>
              </a:r>
            </a:p>
            <a:p>
              <a:r>
                <a:rPr lang="en-US" sz="1400"/>
                <a:t>0.13 – 0.15</a:t>
              </a:r>
            </a:p>
            <a:p>
              <a:r>
                <a:rPr lang="en-US" sz="1400"/>
                <a:t>0.16 – 0.18</a:t>
              </a:r>
            </a:p>
            <a:p>
              <a:r>
                <a:rPr lang="en-US" sz="1400"/>
                <a:t>0.19 – 0.21</a:t>
              </a:r>
            </a:p>
            <a:p>
              <a:r>
                <a:rPr lang="en-US" sz="1400"/>
                <a:t>0.22 – 0.24</a:t>
              </a:r>
            </a:p>
            <a:p>
              <a:r>
                <a:rPr lang="en-US" sz="1400"/>
                <a:t>&gt; 0.24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F6B4E87-C26C-6BEA-99EC-3C26AE0031FB}"/>
                </a:ext>
              </a:extLst>
            </p:cNvPr>
            <p:cNvSpPr txBox="1"/>
            <p:nvPr/>
          </p:nvSpPr>
          <p:spPr>
            <a:xfrm>
              <a:off x="6907694" y="222082"/>
              <a:ext cx="1121490" cy="193899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/>
                <a:t>0.0 – 1.0</a:t>
              </a:r>
            </a:p>
            <a:p>
              <a:r>
                <a:rPr lang="en-US" sz="1400"/>
                <a:t>1.1 – 2.0</a:t>
              </a:r>
            </a:p>
            <a:p>
              <a:r>
                <a:rPr lang="en-US" sz="1400"/>
                <a:t>2.1 – 3.0</a:t>
              </a:r>
            </a:p>
            <a:p>
              <a:r>
                <a:rPr lang="en-US" sz="1400"/>
                <a:t>3.1 – 4.0</a:t>
              </a:r>
            </a:p>
            <a:p>
              <a:r>
                <a:rPr lang="en-US" sz="1400"/>
                <a:t>4.1 – 5.0</a:t>
              </a:r>
            </a:p>
            <a:p>
              <a:r>
                <a:rPr lang="en-US" sz="1400"/>
                <a:t>5.1 – 6.0</a:t>
              </a:r>
            </a:p>
            <a:p>
              <a:r>
                <a:rPr lang="en-US" sz="1400"/>
                <a:t>6.1 – 7.0</a:t>
              </a:r>
            </a:p>
            <a:p>
              <a:r>
                <a:rPr lang="en-US" sz="1400"/>
                <a:t>7.1 – 8.0</a:t>
              </a:r>
            </a:p>
            <a:p>
              <a:r>
                <a:rPr lang="en-US" sz="1400"/>
                <a:t>&gt; 8.0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38C6BE1-A120-D758-DD8C-3EEA571C227D}"/>
                </a:ext>
              </a:extLst>
            </p:cNvPr>
            <p:cNvSpPr txBox="1"/>
            <p:nvPr/>
          </p:nvSpPr>
          <p:spPr>
            <a:xfrm>
              <a:off x="6532965" y="16494"/>
              <a:ext cx="3612975" cy="27544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>
              <a:spAutoFit/>
            </a:bodyPr>
            <a:lstStyle/>
            <a:p>
              <a:r>
                <a:rPr lang="en-US" sz="1400"/>
                <a:t>Delivered Nitrogen (kg/ha/yr)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81EA52B-1088-2BE5-A599-BFD24CCA3E1B}"/>
                </a:ext>
              </a:extLst>
            </p:cNvPr>
            <p:cNvSpPr txBox="1"/>
            <p:nvPr/>
          </p:nvSpPr>
          <p:spPr>
            <a:xfrm>
              <a:off x="639996" y="40816"/>
              <a:ext cx="3795385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>
              <a:spAutoFit/>
            </a:bodyPr>
            <a:lstStyle/>
            <a:p>
              <a:r>
                <a:rPr lang="en-US" sz="1400"/>
                <a:t>Delivered Phosphorus (kg/ha/yr)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3469BE7-04D7-1B5E-DCA0-57195A58E9C6}"/>
                </a:ext>
              </a:extLst>
            </p:cNvPr>
            <p:cNvSpPr txBox="1"/>
            <p:nvPr/>
          </p:nvSpPr>
          <p:spPr>
            <a:xfrm>
              <a:off x="6532964" y="2174137"/>
              <a:ext cx="1646532" cy="115778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78F5672-DBEA-8D77-42C1-5D46B7F9E927}"/>
                </a:ext>
              </a:extLst>
            </p:cNvPr>
            <p:cNvSpPr txBox="1"/>
            <p:nvPr/>
          </p:nvSpPr>
          <p:spPr>
            <a:xfrm>
              <a:off x="546215" y="2170200"/>
              <a:ext cx="1731290" cy="115778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2E44AFE-CA95-0B58-05CB-A097436694F0}"/>
                </a:ext>
              </a:extLst>
            </p:cNvPr>
            <p:cNvSpPr txBox="1"/>
            <p:nvPr/>
          </p:nvSpPr>
          <p:spPr>
            <a:xfrm>
              <a:off x="459193" y="5950434"/>
              <a:ext cx="2196325" cy="92333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/>
            </a:p>
            <a:p>
              <a:endParaRPr lang="en-US"/>
            </a:p>
            <a:p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57F4C92-8295-1AD0-3D40-2058E16A6A46}"/>
                </a:ext>
              </a:extLst>
            </p:cNvPr>
            <p:cNvSpPr txBox="1"/>
            <p:nvPr/>
          </p:nvSpPr>
          <p:spPr>
            <a:xfrm>
              <a:off x="11012841" y="1871930"/>
              <a:ext cx="1271802" cy="175432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/>
            </a:p>
            <a:p>
              <a:endParaRPr lang="en-US"/>
            </a:p>
            <a:p>
              <a:endParaRPr lang="en-US"/>
            </a:p>
            <a:p>
              <a:endParaRPr lang="en-US"/>
            </a:p>
            <a:p>
              <a:endParaRPr lang="en-US"/>
            </a:p>
            <a:p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C65112B-32C9-E9B6-2C9B-619F0E4888D4}"/>
                </a:ext>
              </a:extLst>
            </p:cNvPr>
            <p:cNvSpPr txBox="1"/>
            <p:nvPr/>
          </p:nvSpPr>
          <p:spPr>
            <a:xfrm>
              <a:off x="10236366" y="6412099"/>
              <a:ext cx="2048277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sz="800"/>
            </a:p>
            <a:p>
              <a:endParaRPr lang="en-US" sz="800"/>
            </a:p>
            <a:p>
              <a:endParaRPr lang="en-US" sz="8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49A6D2B-F6F5-542D-950C-D046C3396770}"/>
                </a:ext>
              </a:extLst>
            </p:cNvPr>
            <p:cNvSpPr txBox="1"/>
            <p:nvPr/>
          </p:nvSpPr>
          <p:spPr>
            <a:xfrm>
              <a:off x="11645785" y="6173385"/>
              <a:ext cx="638858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sz="800"/>
            </a:p>
            <a:p>
              <a:endParaRPr lang="en-US" sz="800"/>
            </a:p>
            <a:p>
              <a:endParaRPr lang="en-US" sz="800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77C28259-24DA-DC94-D5C0-BAD405367661}"/>
              </a:ext>
            </a:extLst>
          </p:cNvPr>
          <p:cNvSpPr txBox="1"/>
          <p:nvPr/>
        </p:nvSpPr>
        <p:spPr>
          <a:xfrm>
            <a:off x="2115041" y="206792"/>
            <a:ext cx="906380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/>
              <a:t>What areas are contributing the most nutrients loads?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26951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49C00BD-5872-33A8-E7B9-37391BB3B2D8}"/>
              </a:ext>
            </a:extLst>
          </p:cNvPr>
          <p:cNvGrpSpPr/>
          <p:nvPr/>
        </p:nvGrpSpPr>
        <p:grpSpPr>
          <a:xfrm>
            <a:off x="466743" y="975690"/>
            <a:ext cx="11264537" cy="5882822"/>
            <a:chOff x="0" y="301783"/>
            <a:chExt cx="12788537" cy="6556217"/>
          </a:xfrm>
        </p:grpSpPr>
        <p:pic>
          <p:nvPicPr>
            <p:cNvPr id="5" name="image5.png">
              <a:extLst>
                <a:ext uri="{FF2B5EF4-FFF2-40B4-BE49-F238E27FC236}">
                  <a16:creationId xmlns:a16="http://schemas.microsoft.com/office/drawing/2014/main" id="{8A96D9C2-2D82-4302-86BF-C7982C8A6353}"/>
                </a:ext>
              </a:extLst>
            </p:cNvPr>
            <p:cNvPicPr/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0" y="301783"/>
              <a:ext cx="12788537" cy="6556217"/>
            </a:xfrm>
            <a:prstGeom prst="rect">
              <a:avLst/>
            </a:prstGeom>
            <a:ln/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CFEFFF3-D17C-E8BE-6407-3DDDCDEF2A28}"/>
                </a:ext>
              </a:extLst>
            </p:cNvPr>
            <p:cNvSpPr txBox="1"/>
            <p:nvPr/>
          </p:nvSpPr>
          <p:spPr>
            <a:xfrm>
              <a:off x="1874520" y="1252019"/>
              <a:ext cx="727166" cy="133472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rIns="0" rtlCol="0">
              <a:spAutoFit/>
            </a:bodyPr>
            <a:lstStyle/>
            <a:p>
              <a:pPr>
                <a:lnSpc>
                  <a:spcPts val="1235"/>
                </a:lnSpc>
              </a:pPr>
              <a:r>
                <a:rPr lang="en-US" sz="1400"/>
                <a:t>0 – 1</a:t>
              </a:r>
            </a:p>
            <a:p>
              <a:pPr>
                <a:lnSpc>
                  <a:spcPts val="1235"/>
                </a:lnSpc>
              </a:pPr>
              <a:r>
                <a:rPr lang="en-US" sz="1400"/>
                <a:t>1 – 2</a:t>
              </a:r>
            </a:p>
            <a:p>
              <a:pPr>
                <a:lnSpc>
                  <a:spcPts val="1235"/>
                </a:lnSpc>
              </a:pPr>
              <a:r>
                <a:rPr lang="en-US" sz="1400"/>
                <a:t>2 – 5</a:t>
              </a:r>
            </a:p>
            <a:p>
              <a:pPr>
                <a:lnSpc>
                  <a:spcPts val="1235"/>
                </a:lnSpc>
              </a:pPr>
              <a:r>
                <a:rPr lang="en-US" sz="1400"/>
                <a:t>5 – 10</a:t>
              </a:r>
            </a:p>
            <a:p>
              <a:pPr>
                <a:lnSpc>
                  <a:spcPts val="1235"/>
                </a:lnSpc>
              </a:pPr>
              <a:r>
                <a:rPr lang="en-US" sz="1400"/>
                <a:t>10 – 20</a:t>
              </a:r>
            </a:p>
            <a:p>
              <a:pPr>
                <a:lnSpc>
                  <a:spcPts val="1235"/>
                </a:lnSpc>
              </a:pPr>
              <a:r>
                <a:rPr lang="en-US" sz="1400"/>
                <a:t>10 – 50 </a:t>
              </a:r>
            </a:p>
            <a:p>
              <a:pPr>
                <a:lnSpc>
                  <a:spcPts val="1235"/>
                </a:lnSpc>
              </a:pPr>
              <a:r>
                <a:rPr lang="en-US" sz="1400"/>
                <a:t>&gt;50</a:t>
              </a:r>
            </a:p>
            <a:p>
              <a:pPr>
                <a:lnSpc>
                  <a:spcPts val="1235"/>
                </a:lnSpc>
              </a:pPr>
              <a:r>
                <a:rPr lang="en-US" sz="1400"/>
                <a:t>Missing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5DD7AF8-5389-C55E-211A-011B2893DDAE}"/>
                </a:ext>
              </a:extLst>
            </p:cNvPr>
            <p:cNvSpPr txBox="1"/>
            <p:nvPr/>
          </p:nvSpPr>
          <p:spPr>
            <a:xfrm>
              <a:off x="7957457" y="1272404"/>
              <a:ext cx="727166" cy="133472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rIns="0" rtlCol="0">
              <a:spAutoFit/>
            </a:bodyPr>
            <a:lstStyle/>
            <a:p>
              <a:pPr>
                <a:lnSpc>
                  <a:spcPts val="1235"/>
                </a:lnSpc>
              </a:pPr>
              <a:r>
                <a:rPr lang="en-US" sz="1400"/>
                <a:t>0 – 1</a:t>
              </a:r>
            </a:p>
            <a:p>
              <a:pPr>
                <a:lnSpc>
                  <a:spcPts val="1235"/>
                </a:lnSpc>
              </a:pPr>
              <a:r>
                <a:rPr lang="en-US" sz="1400"/>
                <a:t>1 – 2</a:t>
              </a:r>
            </a:p>
            <a:p>
              <a:pPr>
                <a:lnSpc>
                  <a:spcPts val="1235"/>
                </a:lnSpc>
              </a:pPr>
              <a:r>
                <a:rPr lang="en-US" sz="1400"/>
                <a:t>2 – 5</a:t>
              </a:r>
            </a:p>
            <a:p>
              <a:pPr>
                <a:lnSpc>
                  <a:spcPts val="1235"/>
                </a:lnSpc>
              </a:pPr>
              <a:r>
                <a:rPr lang="en-US" sz="1400"/>
                <a:t>5 – 10</a:t>
              </a:r>
            </a:p>
            <a:p>
              <a:pPr>
                <a:lnSpc>
                  <a:spcPts val="1235"/>
                </a:lnSpc>
              </a:pPr>
              <a:r>
                <a:rPr lang="en-US" sz="1400"/>
                <a:t>10 – 20</a:t>
              </a:r>
            </a:p>
            <a:p>
              <a:pPr>
                <a:lnSpc>
                  <a:spcPts val="1235"/>
                </a:lnSpc>
              </a:pPr>
              <a:r>
                <a:rPr lang="en-US" sz="1400"/>
                <a:t>10 – 50 </a:t>
              </a:r>
            </a:p>
            <a:p>
              <a:pPr>
                <a:lnSpc>
                  <a:spcPts val="1235"/>
                </a:lnSpc>
              </a:pPr>
              <a:r>
                <a:rPr lang="en-US" sz="1400"/>
                <a:t>&gt;50</a:t>
              </a:r>
            </a:p>
            <a:p>
              <a:pPr>
                <a:lnSpc>
                  <a:spcPts val="1235"/>
                </a:lnSpc>
              </a:pPr>
              <a:r>
                <a:rPr lang="en-US" sz="1400"/>
                <a:t>Missing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0398C2D-D50A-B3CA-A379-B7518F53DA21}"/>
                </a:ext>
              </a:extLst>
            </p:cNvPr>
            <p:cNvSpPr txBox="1"/>
            <p:nvPr/>
          </p:nvSpPr>
          <p:spPr>
            <a:xfrm>
              <a:off x="1401925" y="667244"/>
              <a:ext cx="1985865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600"/>
                <a:t>2019 Agricultural TP </a:t>
              </a:r>
            </a:p>
            <a:p>
              <a:r>
                <a:rPr lang="en-US" sz="1600"/>
                <a:t>Surplus (kg/ha)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EDF15F7-3BF5-3F24-28B0-227DDCB7BB05}"/>
                </a:ext>
              </a:extLst>
            </p:cNvPr>
            <p:cNvSpPr txBox="1"/>
            <p:nvPr/>
          </p:nvSpPr>
          <p:spPr>
            <a:xfrm>
              <a:off x="7475459" y="667243"/>
              <a:ext cx="2011513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600"/>
                <a:t>2019 Agricultural TN </a:t>
              </a:r>
            </a:p>
            <a:p>
              <a:r>
                <a:rPr lang="en-US" sz="1600"/>
                <a:t>Surplus (kg/ha)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7EFD822-E819-8C75-2B75-A363C96B2A78}"/>
                </a:ext>
              </a:extLst>
            </p:cNvPr>
            <p:cNvSpPr/>
            <p:nvPr/>
          </p:nvSpPr>
          <p:spPr>
            <a:xfrm>
              <a:off x="6609806" y="2233749"/>
              <a:ext cx="705394" cy="242969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58C7CCA-2A54-B7EC-E598-C2208CB83A47}"/>
                </a:ext>
              </a:extLst>
            </p:cNvPr>
            <p:cNvSpPr/>
            <p:nvPr/>
          </p:nvSpPr>
          <p:spPr>
            <a:xfrm>
              <a:off x="431075" y="2233749"/>
              <a:ext cx="705394" cy="242969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3458DDD-E559-E936-20AD-F20B5FD242E5}"/>
                </a:ext>
              </a:extLst>
            </p:cNvPr>
            <p:cNvSpPr/>
            <p:nvPr/>
          </p:nvSpPr>
          <p:spPr>
            <a:xfrm>
              <a:off x="11499669" y="4637982"/>
              <a:ext cx="705394" cy="19182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14C2DA7-03AB-6761-E50C-19732B585444}"/>
              </a:ext>
            </a:extLst>
          </p:cNvPr>
          <p:cNvSpPr txBox="1"/>
          <p:nvPr/>
        </p:nvSpPr>
        <p:spPr>
          <a:xfrm>
            <a:off x="2043624" y="266359"/>
            <a:ext cx="872401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/>
              <a:t>Mass Balance:  Areas with Surplus </a:t>
            </a:r>
            <a:r>
              <a:rPr lang="en-US" sz="2400"/>
              <a:t>Phosphorus</a:t>
            </a:r>
            <a:r>
              <a:rPr lang="en-US" sz="2400" dirty="0"/>
              <a:t> and </a:t>
            </a:r>
            <a:r>
              <a:rPr lang="en-US" sz="2400"/>
              <a:t>Nitrogen</a:t>
            </a:r>
          </a:p>
        </p:txBody>
      </p:sp>
    </p:spTree>
    <p:extLst>
      <p:ext uri="{BB962C8B-B14F-4D97-AF65-F5344CB8AC3E}">
        <p14:creationId xmlns:p14="http://schemas.microsoft.com/office/powerpoint/2010/main" val="617629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7C3CF74-EEFC-9EFB-4966-5B0983DF18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683" y="603764"/>
            <a:ext cx="4848675" cy="62557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004D584-2291-4D1F-2A18-BF7BFCEE3C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600162"/>
            <a:ext cx="4875257" cy="625932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FB31103-8776-7B59-44AE-E6AA1D4ABCAC}"/>
              </a:ext>
            </a:extLst>
          </p:cNvPr>
          <p:cNvSpPr txBox="1"/>
          <p:nvPr/>
        </p:nvSpPr>
        <p:spPr>
          <a:xfrm>
            <a:off x="1795532" y="142313"/>
            <a:ext cx="217613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/>
              <a:t>Phosphorous 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295EF0-B8F6-627B-72FC-AF1418D2415F}"/>
              </a:ext>
            </a:extLst>
          </p:cNvPr>
          <p:cNvSpPr txBox="1"/>
          <p:nvPr/>
        </p:nvSpPr>
        <p:spPr>
          <a:xfrm>
            <a:off x="7448508" y="142313"/>
            <a:ext cx="217613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/>
              <a:t>Nitrogen</a:t>
            </a:r>
          </a:p>
        </p:txBody>
      </p:sp>
    </p:spTree>
    <p:extLst>
      <p:ext uri="{BB962C8B-B14F-4D97-AF65-F5344CB8AC3E}">
        <p14:creationId xmlns:p14="http://schemas.microsoft.com/office/powerpoint/2010/main" val="15554484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B1F6CC3-46A7-A726-3C82-2302B450A995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1468100" y="6452322"/>
            <a:ext cx="5334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7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D8A9EA-2315-F278-2C0B-766B4F0965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2489" y="1695390"/>
            <a:ext cx="1534173" cy="16171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65F1411-E1C1-2B92-0FF5-0F305EAFFB52}"/>
              </a:ext>
            </a:extLst>
          </p:cNvPr>
          <p:cNvSpPr txBox="1"/>
          <p:nvPr/>
        </p:nvSpPr>
        <p:spPr>
          <a:xfrm>
            <a:off x="5397371" y="682228"/>
            <a:ext cx="682168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System Font Regular"/>
              <a:buChar char="-"/>
            </a:pPr>
            <a:r>
              <a:rPr lang="en-US" sz="2400"/>
              <a:t>Intensive monitoring and BMP implementation</a:t>
            </a:r>
            <a:endParaRPr lang="en-US" sz="1800"/>
          </a:p>
          <a:p>
            <a:pPr marL="285750" indent="-285750">
              <a:spcAft>
                <a:spcPts val="600"/>
              </a:spcAft>
              <a:buFont typeface="System Font Regular"/>
              <a:buChar char="-"/>
            </a:pPr>
            <a:r>
              <a:rPr lang="en-US" sz="2400"/>
              <a:t>Dominated by livestock agriculture</a:t>
            </a:r>
          </a:p>
          <a:p>
            <a:pPr marL="285750" indent="-285750">
              <a:spcAft>
                <a:spcPts val="600"/>
              </a:spcAft>
              <a:buFont typeface="System Font Regular"/>
              <a:buChar char="-"/>
            </a:pPr>
            <a:r>
              <a:rPr lang="en-US" sz="2400"/>
              <a:t>Significant, increasing nutrient mass imbalance</a:t>
            </a:r>
          </a:p>
          <a:p>
            <a:pPr marL="285750" indent="-285750">
              <a:spcAft>
                <a:spcPts val="600"/>
              </a:spcAft>
              <a:buFont typeface="System Font Regular"/>
              <a:buChar char="-"/>
            </a:pPr>
            <a:r>
              <a:rPr lang="en-US" sz="2400"/>
              <a:t>Legacy nutrients in soils and groundwater contribute to lag times in water quality response</a:t>
            </a:r>
          </a:p>
          <a:p>
            <a:pPr marL="285750" indent="-285750">
              <a:spcAft>
                <a:spcPts val="600"/>
              </a:spcAft>
              <a:buFont typeface="System Font Regular"/>
              <a:buChar char="-"/>
            </a:pPr>
            <a:endParaRPr lang="en-US" sz="1800"/>
          </a:p>
        </p:txBody>
      </p:sp>
      <p:sp>
        <p:nvSpPr>
          <p:cNvPr id="8" name="Google Shape;263;p7">
            <a:extLst>
              <a:ext uri="{FF2B5EF4-FFF2-40B4-BE49-F238E27FC236}">
                <a16:creationId xmlns:a16="http://schemas.microsoft.com/office/drawing/2014/main" id="{058267C1-B17E-5813-0866-DD0E6A372C09}"/>
              </a:ext>
            </a:extLst>
          </p:cNvPr>
          <p:cNvSpPr txBox="1">
            <a:spLocks/>
          </p:cNvSpPr>
          <p:nvPr/>
        </p:nvSpPr>
        <p:spPr>
          <a:xfrm>
            <a:off x="159910" y="63147"/>
            <a:ext cx="503936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chemeClr val="dk1"/>
              </a:buClr>
              <a:buSzPts val="3600"/>
              <a:buFont typeface="Calibri"/>
              <a:buNone/>
            </a:pPr>
            <a:r>
              <a:rPr lang="en-US" sz="2800"/>
              <a:t>CBP showcase watershed: Smith Creek, VA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27C4557-484A-F00D-62AC-9B57103E2BDD}"/>
              </a:ext>
            </a:extLst>
          </p:cNvPr>
          <p:cNvSpPr/>
          <p:nvPr/>
        </p:nvSpPr>
        <p:spPr>
          <a:xfrm>
            <a:off x="1383632" y="4271211"/>
            <a:ext cx="324852" cy="385010"/>
          </a:xfrm>
          <a:prstGeom prst="rect">
            <a:avLst/>
          </a:prstGeom>
          <a:noFill/>
          <a:ln w="285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70BDF6D-20F3-6967-1601-DA85713776C2}"/>
              </a:ext>
            </a:extLst>
          </p:cNvPr>
          <p:cNvGrpSpPr>
            <a:grpSpLocks noChangeAspect="1"/>
          </p:cNvGrpSpPr>
          <p:nvPr/>
        </p:nvGrpSpPr>
        <p:grpSpPr>
          <a:xfrm>
            <a:off x="3888890" y="3651005"/>
            <a:ext cx="8158993" cy="3143848"/>
            <a:chOff x="4021376" y="3962629"/>
            <a:chExt cx="6786992" cy="261518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A0C0BAD-B4F4-646E-3590-C160717FCB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21376" y="3962629"/>
              <a:ext cx="3347677" cy="26151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0C32EDA4-3D42-FE3E-3F71-844C154126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61754" y="3963460"/>
              <a:ext cx="3346614" cy="26143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E0A10F7-F60F-3C83-EC7B-D5342C0B7957}"/>
                </a:ext>
              </a:extLst>
            </p:cNvPr>
            <p:cNvSpPr/>
            <p:nvPr/>
          </p:nvSpPr>
          <p:spPr>
            <a:xfrm>
              <a:off x="4512733" y="4546560"/>
              <a:ext cx="2692400" cy="143972"/>
            </a:xfrm>
            <a:custGeom>
              <a:avLst/>
              <a:gdLst>
                <a:gd name="csX0" fmla="*/ 0 w 2692400"/>
                <a:gd name="csY0" fmla="*/ 135505 h 143972"/>
                <a:gd name="csX1" fmla="*/ 160867 w 2692400"/>
                <a:gd name="csY1" fmla="*/ 118572 h 143972"/>
                <a:gd name="csX2" fmla="*/ 304800 w 2692400"/>
                <a:gd name="csY2" fmla="*/ 101639 h 143972"/>
                <a:gd name="csX3" fmla="*/ 381000 w 2692400"/>
                <a:gd name="csY3" fmla="*/ 110105 h 143972"/>
                <a:gd name="csX4" fmla="*/ 423334 w 2692400"/>
                <a:gd name="csY4" fmla="*/ 118572 h 143972"/>
                <a:gd name="csX5" fmla="*/ 635000 w 2692400"/>
                <a:gd name="csY5" fmla="*/ 127039 h 143972"/>
                <a:gd name="csX6" fmla="*/ 872067 w 2692400"/>
                <a:gd name="csY6" fmla="*/ 127039 h 143972"/>
                <a:gd name="csX7" fmla="*/ 897467 w 2692400"/>
                <a:gd name="csY7" fmla="*/ 118572 h 143972"/>
                <a:gd name="csX8" fmla="*/ 922867 w 2692400"/>
                <a:gd name="csY8" fmla="*/ 101639 h 143972"/>
                <a:gd name="csX9" fmla="*/ 948267 w 2692400"/>
                <a:gd name="csY9" fmla="*/ 93172 h 143972"/>
                <a:gd name="csX10" fmla="*/ 1024467 w 2692400"/>
                <a:gd name="csY10" fmla="*/ 59305 h 143972"/>
                <a:gd name="csX11" fmla="*/ 1049867 w 2692400"/>
                <a:gd name="csY11" fmla="*/ 50839 h 143972"/>
                <a:gd name="csX12" fmla="*/ 1253067 w 2692400"/>
                <a:gd name="csY12" fmla="*/ 59305 h 143972"/>
                <a:gd name="csX13" fmla="*/ 1337734 w 2692400"/>
                <a:gd name="csY13" fmla="*/ 76239 h 143972"/>
                <a:gd name="csX14" fmla="*/ 1439334 w 2692400"/>
                <a:gd name="csY14" fmla="*/ 93172 h 143972"/>
                <a:gd name="csX15" fmla="*/ 1490134 w 2692400"/>
                <a:gd name="csY15" fmla="*/ 110105 h 143972"/>
                <a:gd name="csX16" fmla="*/ 1515534 w 2692400"/>
                <a:gd name="csY16" fmla="*/ 127039 h 143972"/>
                <a:gd name="csX17" fmla="*/ 1659467 w 2692400"/>
                <a:gd name="csY17" fmla="*/ 143972 h 143972"/>
                <a:gd name="csX18" fmla="*/ 1947334 w 2692400"/>
                <a:gd name="csY18" fmla="*/ 135505 h 143972"/>
                <a:gd name="csX19" fmla="*/ 2108200 w 2692400"/>
                <a:gd name="csY19" fmla="*/ 118572 h 143972"/>
                <a:gd name="csX20" fmla="*/ 2175934 w 2692400"/>
                <a:gd name="csY20" fmla="*/ 101639 h 143972"/>
                <a:gd name="csX21" fmla="*/ 2235200 w 2692400"/>
                <a:gd name="csY21" fmla="*/ 84705 h 143972"/>
                <a:gd name="csX22" fmla="*/ 2311400 w 2692400"/>
                <a:gd name="csY22" fmla="*/ 76239 h 143972"/>
                <a:gd name="csX23" fmla="*/ 2370667 w 2692400"/>
                <a:gd name="csY23" fmla="*/ 67772 h 143972"/>
                <a:gd name="csX24" fmla="*/ 2413000 w 2692400"/>
                <a:gd name="csY24" fmla="*/ 59305 h 143972"/>
                <a:gd name="csX25" fmla="*/ 2463800 w 2692400"/>
                <a:gd name="csY25" fmla="*/ 42372 h 143972"/>
                <a:gd name="csX26" fmla="*/ 2489200 w 2692400"/>
                <a:gd name="csY26" fmla="*/ 33905 h 143972"/>
                <a:gd name="csX27" fmla="*/ 2582334 w 2692400"/>
                <a:gd name="csY27" fmla="*/ 16972 h 143972"/>
                <a:gd name="csX28" fmla="*/ 2633134 w 2692400"/>
                <a:gd name="csY28" fmla="*/ 8505 h 143972"/>
                <a:gd name="csX29" fmla="*/ 2692400 w 2692400"/>
                <a:gd name="csY29" fmla="*/ 39 h 14397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</a:cxnLst>
              <a:rect l="l" t="t" r="r" b="b"/>
              <a:pathLst>
                <a:path w="2692400" h="143972">
                  <a:moveTo>
                    <a:pt x="0" y="135505"/>
                  </a:moveTo>
                  <a:cubicBezTo>
                    <a:pt x="237696" y="115699"/>
                    <a:pt x="-283" y="137532"/>
                    <a:pt x="160867" y="118572"/>
                  </a:cubicBezTo>
                  <a:cubicBezTo>
                    <a:pt x="338600" y="97662"/>
                    <a:pt x="165947" y="121474"/>
                    <a:pt x="304800" y="101639"/>
                  </a:cubicBezTo>
                  <a:cubicBezTo>
                    <a:pt x="330200" y="104461"/>
                    <a:pt x="355701" y="106491"/>
                    <a:pt x="381000" y="110105"/>
                  </a:cubicBezTo>
                  <a:cubicBezTo>
                    <a:pt x="395246" y="112140"/>
                    <a:pt x="408975" y="117615"/>
                    <a:pt x="423334" y="118572"/>
                  </a:cubicBezTo>
                  <a:cubicBezTo>
                    <a:pt x="493789" y="123269"/>
                    <a:pt x="564445" y="124217"/>
                    <a:pt x="635000" y="127039"/>
                  </a:cubicBezTo>
                  <a:cubicBezTo>
                    <a:pt x="735450" y="147127"/>
                    <a:pt x="688215" y="141181"/>
                    <a:pt x="872067" y="127039"/>
                  </a:cubicBezTo>
                  <a:cubicBezTo>
                    <a:pt x="880965" y="126355"/>
                    <a:pt x="889485" y="122563"/>
                    <a:pt x="897467" y="118572"/>
                  </a:cubicBezTo>
                  <a:cubicBezTo>
                    <a:pt x="906568" y="114021"/>
                    <a:pt x="913766" y="106190"/>
                    <a:pt x="922867" y="101639"/>
                  </a:cubicBezTo>
                  <a:cubicBezTo>
                    <a:pt x="930849" y="97648"/>
                    <a:pt x="940285" y="97163"/>
                    <a:pt x="948267" y="93172"/>
                  </a:cubicBezTo>
                  <a:cubicBezTo>
                    <a:pt x="1028764" y="52923"/>
                    <a:pt x="893417" y="102988"/>
                    <a:pt x="1024467" y="59305"/>
                  </a:cubicBezTo>
                  <a:lnTo>
                    <a:pt x="1049867" y="50839"/>
                  </a:lnTo>
                  <a:cubicBezTo>
                    <a:pt x="1117600" y="53661"/>
                    <a:pt x="1185425" y="54796"/>
                    <a:pt x="1253067" y="59305"/>
                  </a:cubicBezTo>
                  <a:cubicBezTo>
                    <a:pt x="1305395" y="62793"/>
                    <a:pt x="1293957" y="68280"/>
                    <a:pt x="1337734" y="76239"/>
                  </a:cubicBezTo>
                  <a:cubicBezTo>
                    <a:pt x="1374091" y="82849"/>
                    <a:pt x="1404225" y="83597"/>
                    <a:pt x="1439334" y="93172"/>
                  </a:cubicBezTo>
                  <a:cubicBezTo>
                    <a:pt x="1456554" y="97868"/>
                    <a:pt x="1490134" y="110105"/>
                    <a:pt x="1490134" y="110105"/>
                  </a:cubicBezTo>
                  <a:cubicBezTo>
                    <a:pt x="1498601" y="115750"/>
                    <a:pt x="1506181" y="123031"/>
                    <a:pt x="1515534" y="127039"/>
                  </a:cubicBezTo>
                  <a:cubicBezTo>
                    <a:pt x="1549769" y="141711"/>
                    <a:pt x="1649523" y="143207"/>
                    <a:pt x="1659467" y="143972"/>
                  </a:cubicBezTo>
                  <a:lnTo>
                    <a:pt x="1947334" y="135505"/>
                  </a:lnTo>
                  <a:cubicBezTo>
                    <a:pt x="1965983" y="134657"/>
                    <a:pt x="2086209" y="121016"/>
                    <a:pt x="2108200" y="118572"/>
                  </a:cubicBezTo>
                  <a:cubicBezTo>
                    <a:pt x="2130778" y="112928"/>
                    <a:pt x="2153856" y="108999"/>
                    <a:pt x="2175934" y="101639"/>
                  </a:cubicBezTo>
                  <a:cubicBezTo>
                    <a:pt x="2194899" y="95317"/>
                    <a:pt x="2215459" y="87742"/>
                    <a:pt x="2235200" y="84705"/>
                  </a:cubicBezTo>
                  <a:cubicBezTo>
                    <a:pt x="2260459" y="80819"/>
                    <a:pt x="2286041" y="79409"/>
                    <a:pt x="2311400" y="76239"/>
                  </a:cubicBezTo>
                  <a:cubicBezTo>
                    <a:pt x="2331202" y="73764"/>
                    <a:pt x="2350982" y="71053"/>
                    <a:pt x="2370667" y="67772"/>
                  </a:cubicBezTo>
                  <a:cubicBezTo>
                    <a:pt x="2384862" y="65406"/>
                    <a:pt x="2399117" y="63091"/>
                    <a:pt x="2413000" y="59305"/>
                  </a:cubicBezTo>
                  <a:cubicBezTo>
                    <a:pt x="2430220" y="54609"/>
                    <a:pt x="2446867" y="48016"/>
                    <a:pt x="2463800" y="42372"/>
                  </a:cubicBezTo>
                  <a:cubicBezTo>
                    <a:pt x="2472267" y="39550"/>
                    <a:pt x="2480397" y="35372"/>
                    <a:pt x="2489200" y="33905"/>
                  </a:cubicBezTo>
                  <a:cubicBezTo>
                    <a:pt x="2638781" y="8977"/>
                    <a:pt x="2452259" y="40623"/>
                    <a:pt x="2582334" y="16972"/>
                  </a:cubicBezTo>
                  <a:cubicBezTo>
                    <a:pt x="2599224" y="13901"/>
                    <a:pt x="2616244" y="11576"/>
                    <a:pt x="2633134" y="8505"/>
                  </a:cubicBezTo>
                  <a:cubicBezTo>
                    <a:pt x="2685786" y="-1068"/>
                    <a:pt x="2659200" y="39"/>
                    <a:pt x="2692400" y="39"/>
                  </a:cubicBezTo>
                </a:path>
              </a:pathLst>
            </a:custGeom>
            <a:noFill/>
            <a:ln w="444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87084D96-A9A7-9AD9-6BE3-CDB8D7DCD0AB}"/>
                </a:ext>
              </a:extLst>
            </p:cNvPr>
            <p:cNvSpPr/>
            <p:nvPr/>
          </p:nvSpPr>
          <p:spPr>
            <a:xfrm>
              <a:off x="7899400" y="4546600"/>
              <a:ext cx="2734733" cy="250597"/>
            </a:xfrm>
            <a:custGeom>
              <a:avLst/>
              <a:gdLst>
                <a:gd name="csX0" fmla="*/ 0 w 2734733"/>
                <a:gd name="csY0" fmla="*/ 228600 h 250597"/>
                <a:gd name="csX1" fmla="*/ 1397000 w 2734733"/>
                <a:gd name="csY1" fmla="*/ 228600 h 250597"/>
                <a:gd name="csX2" fmla="*/ 2734733 w 2734733"/>
                <a:gd name="csY2" fmla="*/ 0 h 250597"/>
                <a:gd name="csX3" fmla="*/ 2734733 w 2734733"/>
                <a:gd name="csY3" fmla="*/ 0 h 25059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2734733" h="250597">
                  <a:moveTo>
                    <a:pt x="0" y="228600"/>
                  </a:moveTo>
                  <a:cubicBezTo>
                    <a:pt x="470605" y="247650"/>
                    <a:pt x="941211" y="266700"/>
                    <a:pt x="1397000" y="228600"/>
                  </a:cubicBezTo>
                  <a:cubicBezTo>
                    <a:pt x="1852789" y="190500"/>
                    <a:pt x="2734733" y="0"/>
                    <a:pt x="2734733" y="0"/>
                  </a:cubicBezTo>
                  <a:lnTo>
                    <a:pt x="2734733" y="0"/>
                  </a:lnTo>
                </a:path>
              </a:pathLst>
            </a:custGeom>
            <a:noFill/>
            <a:ln w="444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5A495E04-D3E9-91F0-24AB-867A6EBF3F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6229" y="1669774"/>
            <a:ext cx="3714456" cy="5188226"/>
          </a:xfrm>
          <a:prstGeom prst="rect">
            <a:avLst/>
          </a:prstGeom>
        </p:spPr>
      </p:pic>
      <p:sp>
        <p:nvSpPr>
          <p:cNvPr id="16" name="Google Shape;305;p21">
            <a:extLst>
              <a:ext uri="{FF2B5EF4-FFF2-40B4-BE49-F238E27FC236}">
                <a16:creationId xmlns:a16="http://schemas.microsoft.com/office/drawing/2014/main" id="{36BC5EB5-2F07-1DC9-0EEB-FF7A45345F85}"/>
              </a:ext>
            </a:extLst>
          </p:cNvPr>
          <p:cNvSpPr txBox="1"/>
          <p:nvPr/>
        </p:nvSpPr>
        <p:spPr>
          <a:xfrm>
            <a:off x="5512351" y="3312491"/>
            <a:ext cx="1167297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1600">
                <a:solidFill>
                  <a:srgbClr val="000000"/>
                </a:solidFill>
                <a:ea typeface="Calibri"/>
                <a:cs typeface="Calibri"/>
              </a:rPr>
              <a:t>Nitrogen</a:t>
            </a:r>
            <a:endParaRPr lang="en-US" sz="1600" i="0" u="none" strike="noStrike" cap="none">
              <a:solidFill>
                <a:srgbClr val="000000"/>
              </a:solidFill>
              <a:latin typeface="+mn-lt"/>
              <a:ea typeface="Calibri"/>
              <a:cs typeface="Calibri"/>
            </a:endParaRPr>
          </a:p>
        </p:txBody>
      </p:sp>
      <p:sp>
        <p:nvSpPr>
          <p:cNvPr id="18" name="Google Shape;305;p21">
            <a:extLst>
              <a:ext uri="{FF2B5EF4-FFF2-40B4-BE49-F238E27FC236}">
                <a16:creationId xmlns:a16="http://schemas.microsoft.com/office/drawing/2014/main" id="{F387094D-E947-BBFA-CCD8-E0D96D899509}"/>
              </a:ext>
            </a:extLst>
          </p:cNvPr>
          <p:cNvSpPr txBox="1"/>
          <p:nvPr/>
        </p:nvSpPr>
        <p:spPr>
          <a:xfrm>
            <a:off x="9536766" y="3312491"/>
            <a:ext cx="1381682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1600">
                <a:solidFill>
                  <a:srgbClr val="000000"/>
                </a:solidFill>
                <a:ea typeface="Calibri"/>
                <a:cs typeface="Calibri"/>
              </a:rPr>
              <a:t>Phosphorus</a:t>
            </a:r>
            <a:endParaRPr lang="en-US" sz="1600" i="0" u="none" strike="noStrike" cap="none">
              <a:solidFill>
                <a:srgbClr val="000000"/>
              </a:solidFill>
              <a:latin typeface="+mn-lt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67704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1"/>
          <p:cNvSpPr/>
          <p:nvPr/>
        </p:nvSpPr>
        <p:spPr>
          <a:xfrm>
            <a:off x="4734050" y="2787507"/>
            <a:ext cx="988071" cy="1760903"/>
          </a:xfrm>
          <a:prstGeom prst="roundRect">
            <a:avLst>
              <a:gd name="adj" fmla="val 16667"/>
            </a:avLst>
          </a:prstGeom>
          <a:solidFill>
            <a:srgbClr val="DDDDD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lt1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21"/>
          <p:cNvSpPr txBox="1"/>
          <p:nvPr/>
        </p:nvSpPr>
        <p:spPr>
          <a:xfrm>
            <a:off x="3046383" y="179522"/>
            <a:ext cx="6904903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3600" b="1">
                <a:solidFill>
                  <a:srgbClr val="000000"/>
                </a:solidFill>
                <a:ea typeface="Calibri"/>
                <a:cs typeface="Calibri"/>
              </a:rPr>
              <a:t>CAST, BMPs, and Mass Balance</a:t>
            </a:r>
            <a:endParaRPr lang="en-US" sz="3600" b="1" i="0" u="none" strike="noStrike" cap="none">
              <a:solidFill>
                <a:srgbClr val="000000"/>
              </a:solidFill>
              <a:latin typeface="+mn-lt"/>
              <a:ea typeface="Calibri"/>
              <a:cs typeface="Calibri"/>
            </a:endParaRPr>
          </a:p>
        </p:txBody>
      </p:sp>
      <p:pic>
        <p:nvPicPr>
          <p:cNvPr id="306" name="Google Shape;306;p21" descr="Farme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48211" y="3670521"/>
            <a:ext cx="763159" cy="742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21" descr="Monitor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61242" y="4521773"/>
            <a:ext cx="1414557" cy="141455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9" name="Google Shape;309;p21"/>
          <p:cNvCxnSpPr/>
          <p:nvPr/>
        </p:nvCxnSpPr>
        <p:spPr>
          <a:xfrm>
            <a:off x="1973734" y="4030360"/>
            <a:ext cx="0" cy="681932"/>
          </a:xfrm>
          <a:prstGeom prst="straightConnector1">
            <a:avLst/>
          </a:prstGeom>
          <a:noFill/>
          <a:ln w="5715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10" name="Google Shape;310;p21"/>
          <p:cNvCxnSpPr/>
          <p:nvPr/>
        </p:nvCxnSpPr>
        <p:spPr>
          <a:xfrm rot="10800000">
            <a:off x="2317398" y="4039083"/>
            <a:ext cx="0" cy="719821"/>
          </a:xfrm>
          <a:prstGeom prst="straightConnector1">
            <a:avLst/>
          </a:prstGeom>
          <a:noFill/>
          <a:ln w="5715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11" name="Google Shape;311;p21"/>
          <p:cNvCxnSpPr>
            <a:cxnSpLocks/>
          </p:cNvCxnSpPr>
          <p:nvPr/>
        </p:nvCxnSpPr>
        <p:spPr>
          <a:xfrm flipV="1">
            <a:off x="2900122" y="3745199"/>
            <a:ext cx="1832003" cy="38468"/>
          </a:xfrm>
          <a:prstGeom prst="straightConnector1">
            <a:avLst/>
          </a:prstGeom>
          <a:noFill/>
          <a:ln w="5715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12" name="Google Shape;312;p21"/>
          <p:cNvCxnSpPr/>
          <p:nvPr/>
        </p:nvCxnSpPr>
        <p:spPr>
          <a:xfrm>
            <a:off x="5722892" y="3758781"/>
            <a:ext cx="1106857" cy="17720"/>
          </a:xfrm>
          <a:prstGeom prst="straightConnector1">
            <a:avLst/>
          </a:prstGeom>
          <a:noFill/>
          <a:ln w="57150" cap="flat" cmpd="sng">
            <a:solidFill>
              <a:srgbClr val="008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13" name="Google Shape;313;p21"/>
          <p:cNvSpPr txBox="1"/>
          <p:nvPr/>
        </p:nvSpPr>
        <p:spPr>
          <a:xfrm>
            <a:off x="6890119" y="3522699"/>
            <a:ext cx="872595" cy="461624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8000"/>
                </a:solidFill>
                <a:latin typeface="+mn-lt"/>
                <a:ea typeface="Calibri"/>
                <a:cs typeface="Calibri"/>
                <a:sym typeface="Calibri"/>
              </a:rPr>
              <a:t>BMP</a:t>
            </a:r>
            <a:endParaRPr sz="1200">
              <a:latin typeface="+mn-lt"/>
            </a:endParaRPr>
          </a:p>
        </p:txBody>
      </p:sp>
      <p:sp>
        <p:nvSpPr>
          <p:cNvPr id="314" name="Google Shape;314;p21"/>
          <p:cNvSpPr txBox="1"/>
          <p:nvPr/>
        </p:nvSpPr>
        <p:spPr>
          <a:xfrm>
            <a:off x="1666559" y="4925713"/>
            <a:ext cx="1119531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+mn-lt"/>
                <a:ea typeface="Calibri"/>
                <a:cs typeface="Calibri"/>
                <a:sym typeface="Calibri"/>
              </a:rPr>
              <a:t>Model</a:t>
            </a:r>
            <a:endParaRPr sz="1200">
              <a:latin typeface="+mn-lt"/>
            </a:endParaRPr>
          </a:p>
        </p:txBody>
      </p:sp>
      <p:sp>
        <p:nvSpPr>
          <p:cNvPr id="315" name="Google Shape;315;p21"/>
          <p:cNvSpPr/>
          <p:nvPr/>
        </p:nvSpPr>
        <p:spPr>
          <a:xfrm>
            <a:off x="2873541" y="4039646"/>
            <a:ext cx="4445569" cy="716198"/>
          </a:xfrm>
          <a:custGeom>
            <a:avLst/>
            <a:gdLst/>
            <a:ahLst/>
            <a:cxnLst/>
            <a:rect l="l" t="t" r="r" b="b"/>
            <a:pathLst>
              <a:path w="2921000" h="533400" extrusionOk="0">
                <a:moveTo>
                  <a:pt x="2921000" y="0"/>
                </a:moveTo>
                <a:lnTo>
                  <a:pt x="2921000" y="533400"/>
                </a:lnTo>
                <a:lnTo>
                  <a:pt x="0" y="533400"/>
                </a:lnTo>
              </a:path>
            </a:pathLst>
          </a:custGeom>
          <a:noFill/>
          <a:ln w="28575" cap="flat" cmpd="sng">
            <a:solidFill>
              <a:srgbClr val="202020"/>
            </a:solidFill>
            <a:prstDash val="dash"/>
            <a:round/>
            <a:headEnd type="none" w="sm" len="sm"/>
            <a:tailEnd type="triangle" w="lg" len="lg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21"/>
          <p:cNvSpPr txBox="1"/>
          <p:nvPr/>
        </p:nvSpPr>
        <p:spPr>
          <a:xfrm>
            <a:off x="4472012" y="4866938"/>
            <a:ext cx="1897022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+mn-lt"/>
                <a:ea typeface="Calibri"/>
                <a:cs typeface="Calibri"/>
                <a:sym typeface="Calibri"/>
              </a:rPr>
              <a:t>State reporting</a:t>
            </a:r>
            <a:endParaRPr sz="1200">
              <a:latin typeface="+mn-lt"/>
            </a:endParaRPr>
          </a:p>
        </p:txBody>
      </p:sp>
      <p:pic>
        <p:nvPicPr>
          <p:cNvPr id="318" name="Google Shape;318;p21" descr="Meeti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30071" y="2830833"/>
            <a:ext cx="1257019" cy="1379743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21"/>
          <p:cNvSpPr txBox="1"/>
          <p:nvPr/>
        </p:nvSpPr>
        <p:spPr>
          <a:xfrm>
            <a:off x="1068531" y="1925402"/>
            <a:ext cx="2199977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>
                <a:solidFill>
                  <a:srgbClr val="000000"/>
                </a:solidFill>
                <a:latin typeface="+mn-lt"/>
                <a:ea typeface="Calibri"/>
                <a:cs typeface="Calibri"/>
                <a:sym typeface="Calibri"/>
              </a:rPr>
              <a:t>Watershed planning and Implementation Programs</a:t>
            </a:r>
            <a:endParaRPr sz="1200">
              <a:latin typeface="+mn-lt"/>
            </a:endParaRPr>
          </a:p>
        </p:txBody>
      </p:sp>
      <p:sp>
        <p:nvSpPr>
          <p:cNvPr id="320" name="Google Shape;320;p21"/>
          <p:cNvSpPr txBox="1"/>
          <p:nvPr/>
        </p:nvSpPr>
        <p:spPr>
          <a:xfrm>
            <a:off x="2901609" y="3710289"/>
            <a:ext cx="208226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rgbClr val="008000"/>
                </a:solidFill>
                <a:latin typeface="+mn-lt"/>
                <a:ea typeface="Calibri"/>
                <a:cs typeface="Calibri"/>
                <a:sym typeface="Calibri"/>
              </a:rPr>
              <a:t>Cos</a:t>
            </a:r>
            <a:r>
              <a:rPr lang="en-US" sz="1600" b="0" i="0" u="none" strike="noStrike" cap="none">
                <a:solidFill>
                  <a:srgbClr val="008000"/>
                </a:solidFill>
                <a:latin typeface="+mn-lt"/>
                <a:ea typeface="Calibri"/>
                <a:cs typeface="Calibri"/>
                <a:sym typeface="Calibri"/>
              </a:rPr>
              <a:t>t </a:t>
            </a:r>
            <a:r>
              <a:rPr lang="en-US" sz="1600" b="1" i="0" u="none" strike="noStrike" cap="none">
                <a:solidFill>
                  <a:srgbClr val="008000"/>
                </a:solidFill>
                <a:latin typeface="+mn-lt"/>
                <a:ea typeface="Calibri"/>
                <a:cs typeface="Calibri"/>
                <a:sym typeface="Calibri"/>
              </a:rPr>
              <a:t>share</a:t>
            </a:r>
            <a:endParaRPr sz="1200">
              <a:latin typeface="+mn-l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rgbClr val="008000"/>
                </a:solidFill>
                <a:latin typeface="+mn-lt"/>
                <a:ea typeface="Calibri"/>
                <a:cs typeface="Calibri"/>
                <a:sym typeface="Calibri"/>
              </a:rPr>
              <a:t>(% of BMP cost)</a:t>
            </a:r>
            <a:endParaRPr sz="1200">
              <a:latin typeface="+mn-lt"/>
            </a:endParaRPr>
          </a:p>
        </p:txBody>
      </p:sp>
      <p:sp>
        <p:nvSpPr>
          <p:cNvPr id="321" name="Google Shape;321;p21"/>
          <p:cNvSpPr txBox="1"/>
          <p:nvPr/>
        </p:nvSpPr>
        <p:spPr>
          <a:xfrm>
            <a:off x="5730981" y="3439379"/>
            <a:ext cx="1100234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008000"/>
                </a:solidFill>
                <a:latin typeface="+mn-lt"/>
                <a:ea typeface="Calibri"/>
                <a:cs typeface="Calibri"/>
                <a:sym typeface="Calibri"/>
              </a:rPr>
              <a:t>Adoption</a:t>
            </a:r>
            <a:endParaRPr sz="1200">
              <a:latin typeface="+mn-lt"/>
            </a:endParaRPr>
          </a:p>
        </p:txBody>
      </p:sp>
      <p:pic>
        <p:nvPicPr>
          <p:cNvPr id="322" name="Google Shape;322;p21" descr="Farmer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846689" y="2855515"/>
            <a:ext cx="773345" cy="75247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3" name="Google Shape;323;p21"/>
          <p:cNvCxnSpPr/>
          <p:nvPr/>
        </p:nvCxnSpPr>
        <p:spPr>
          <a:xfrm rot="10800000">
            <a:off x="1129533" y="5157162"/>
            <a:ext cx="521563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triangle" w="lg" len="lg"/>
          </a:ln>
        </p:spPr>
      </p:cxnSp>
      <p:sp>
        <p:nvSpPr>
          <p:cNvPr id="324" name="Google Shape;324;p21"/>
          <p:cNvSpPr txBox="1"/>
          <p:nvPr/>
        </p:nvSpPr>
        <p:spPr>
          <a:xfrm>
            <a:off x="102167" y="4624837"/>
            <a:ext cx="1159862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+mn-lt"/>
                <a:ea typeface="Calibri"/>
                <a:cs typeface="Calibri"/>
                <a:sym typeface="Calibri"/>
              </a:rPr>
              <a:t>P</a:t>
            </a:r>
            <a:r>
              <a:rPr lang="en-US" sz="1400" b="0" i="0" u="none" strike="noStrike" cap="none">
                <a:solidFill>
                  <a:srgbClr val="000000"/>
                </a:solidFill>
                <a:latin typeface="+mn-lt"/>
                <a:ea typeface="Calibri"/>
                <a:cs typeface="Calibri"/>
                <a:sym typeface="Calibri"/>
              </a:rPr>
              <a:t>redictions of Pollutant reduction outcomes</a:t>
            </a:r>
            <a:endParaRPr lang="en-US" sz="1400">
              <a:latin typeface="+mn-lt"/>
            </a:endParaRPr>
          </a:p>
        </p:txBody>
      </p:sp>
      <p:sp>
        <p:nvSpPr>
          <p:cNvPr id="325" name="Google Shape;325;p21"/>
          <p:cNvSpPr txBox="1"/>
          <p:nvPr/>
        </p:nvSpPr>
        <p:spPr>
          <a:xfrm>
            <a:off x="3482960" y="3332362"/>
            <a:ext cx="82266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rgbClr val="008000"/>
                </a:solidFill>
                <a:latin typeface="+mn-lt"/>
                <a:ea typeface="Calibri"/>
                <a:cs typeface="Calibri"/>
                <a:sym typeface="Calibri"/>
              </a:rPr>
              <a:t>$ offer</a:t>
            </a:r>
            <a:endParaRPr sz="1200">
              <a:latin typeface="+mn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92CD2EB-4A03-214B-0825-ECE7EFD08748}"/>
              </a:ext>
            </a:extLst>
          </p:cNvPr>
          <p:cNvSpPr txBox="1"/>
          <p:nvPr/>
        </p:nvSpPr>
        <p:spPr>
          <a:xfrm>
            <a:off x="6597396" y="2605285"/>
            <a:ext cx="1449574" cy="830997"/>
          </a:xfrm>
          <a:prstGeom prst="rect">
            <a:avLst/>
          </a:prstGeom>
          <a:solidFill>
            <a:srgbClr val="FFFF0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/>
              <a:t>What is counted</a:t>
            </a:r>
          </a:p>
        </p:txBody>
      </p:sp>
      <p:sp>
        <p:nvSpPr>
          <p:cNvPr id="7" name="Google Shape;305;p21">
            <a:extLst>
              <a:ext uri="{FF2B5EF4-FFF2-40B4-BE49-F238E27FC236}">
                <a16:creationId xmlns:a16="http://schemas.microsoft.com/office/drawing/2014/main" id="{98A82254-0817-C999-68B7-B4AF216A4063}"/>
              </a:ext>
            </a:extLst>
          </p:cNvPr>
          <p:cNvSpPr txBox="1"/>
          <p:nvPr/>
        </p:nvSpPr>
        <p:spPr>
          <a:xfrm>
            <a:off x="3028663" y="1340242"/>
            <a:ext cx="3387299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CAST Accounting</a:t>
            </a:r>
            <a:endParaRPr lang="en-US" sz="3200" i="0" u="none" strike="noStrike" cap="none">
              <a:solidFill>
                <a:srgbClr val="000000"/>
              </a:solidFill>
              <a:latin typeface="+mn-lt"/>
              <a:ea typeface="Calibri"/>
              <a:cs typeface="Calibri"/>
            </a:endParaRPr>
          </a:p>
        </p:txBody>
      </p:sp>
      <p:pic>
        <p:nvPicPr>
          <p:cNvPr id="292" name="Picture 291">
            <a:extLst>
              <a:ext uri="{FF2B5EF4-FFF2-40B4-BE49-F238E27FC236}">
                <a16:creationId xmlns:a16="http://schemas.microsoft.com/office/drawing/2014/main" id="{BD6BDD0E-126C-AB3B-BAFE-21030F1F66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61013" y="2752093"/>
            <a:ext cx="4208878" cy="329130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99531A3-1305-8A94-B2A4-CDE576F4C275}"/>
              </a:ext>
            </a:extLst>
          </p:cNvPr>
          <p:cNvSpPr txBox="1"/>
          <p:nvPr/>
        </p:nvSpPr>
        <p:spPr>
          <a:xfrm>
            <a:off x="8948922" y="2620725"/>
            <a:ext cx="2202713" cy="400110"/>
          </a:xfrm>
          <a:prstGeom prst="rect">
            <a:avLst/>
          </a:prstGeom>
          <a:solidFill>
            <a:srgbClr val="FFFF0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/>
              <a:t>What isn't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DC867-281B-ACDF-E507-7E645C562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393" y="-15356"/>
            <a:ext cx="10515600" cy="1325563"/>
          </a:xfrm>
        </p:spPr>
        <p:txBody>
          <a:bodyPr/>
          <a:lstStyle/>
          <a:p>
            <a:r>
              <a:rPr lang="en-US"/>
              <a:t>A way forward….. Directing Investments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78BA281-593F-469C-6BE7-F90AA24D7344}"/>
              </a:ext>
            </a:extLst>
          </p:cNvPr>
          <p:cNvGrpSpPr/>
          <p:nvPr/>
        </p:nvGrpSpPr>
        <p:grpSpPr>
          <a:xfrm>
            <a:off x="6004193" y="2612734"/>
            <a:ext cx="5655684" cy="3228007"/>
            <a:chOff x="7732869" y="1693166"/>
            <a:chExt cx="3622508" cy="1882686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FDFB605-2161-2CA2-2C2E-AE41F8440086}"/>
                </a:ext>
              </a:extLst>
            </p:cNvPr>
            <p:cNvSpPr/>
            <p:nvPr/>
          </p:nvSpPr>
          <p:spPr>
            <a:xfrm>
              <a:off x="8646860" y="1755707"/>
              <a:ext cx="2537830" cy="1373809"/>
            </a:xfrm>
            <a:custGeom>
              <a:avLst/>
              <a:gdLst>
                <a:gd name="connsiteX0" fmla="*/ 15698 w 1915139"/>
                <a:gd name="connsiteY0" fmla="*/ 0 h 1879818"/>
                <a:gd name="connsiteX1" fmla="*/ 0 w 1915139"/>
                <a:gd name="connsiteY1" fmla="*/ 1879818 h 1879818"/>
                <a:gd name="connsiteX2" fmla="*/ 1915139 w 1915139"/>
                <a:gd name="connsiteY2" fmla="*/ 1875893 h 1879818"/>
                <a:gd name="connsiteX0" fmla="*/ 7849 w 1915139"/>
                <a:gd name="connsiteY0" fmla="*/ 0 h 1883743"/>
                <a:gd name="connsiteX1" fmla="*/ 0 w 1915139"/>
                <a:gd name="connsiteY1" fmla="*/ 1883743 h 1883743"/>
                <a:gd name="connsiteX2" fmla="*/ 1915139 w 1915139"/>
                <a:gd name="connsiteY2" fmla="*/ 1879818 h 1883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15139" h="1883743">
                  <a:moveTo>
                    <a:pt x="7849" y="0"/>
                  </a:moveTo>
                  <a:cubicBezTo>
                    <a:pt x="5233" y="627914"/>
                    <a:pt x="2616" y="1255829"/>
                    <a:pt x="0" y="1883743"/>
                  </a:cubicBezTo>
                  <a:lnTo>
                    <a:pt x="1915139" y="1879818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9ECD572-B25B-0509-F537-D845A65CC3B2}"/>
                </a:ext>
              </a:extLst>
            </p:cNvPr>
            <p:cNvSpPr/>
            <p:nvPr/>
          </p:nvSpPr>
          <p:spPr>
            <a:xfrm>
              <a:off x="8040457" y="2013078"/>
              <a:ext cx="3096401" cy="1077999"/>
            </a:xfrm>
            <a:custGeom>
              <a:avLst/>
              <a:gdLst>
                <a:gd name="connsiteX0" fmla="*/ 0 w 3606582"/>
                <a:gd name="connsiteY0" fmla="*/ 1652901 h 1652901"/>
                <a:gd name="connsiteX1" fmla="*/ 521953 w 3606582"/>
                <a:gd name="connsiteY1" fmla="*/ 1409584 h 1652901"/>
                <a:gd name="connsiteX2" fmla="*/ 820213 w 3606582"/>
                <a:gd name="connsiteY2" fmla="*/ 475561 h 1652901"/>
                <a:gd name="connsiteX3" fmla="*/ 1036058 w 3606582"/>
                <a:gd name="connsiteY3" fmla="*/ 114511 h 1652901"/>
                <a:gd name="connsiteX4" fmla="*/ 1318619 w 3606582"/>
                <a:gd name="connsiteY4" fmla="*/ 8550 h 1652901"/>
                <a:gd name="connsiteX5" fmla="*/ 1663972 w 3606582"/>
                <a:gd name="connsiteY5" fmla="*/ 302885 h 1652901"/>
                <a:gd name="connsiteX6" fmla="*/ 2193775 w 3606582"/>
                <a:gd name="connsiteY6" fmla="*/ 1362490 h 1652901"/>
                <a:gd name="connsiteX7" fmla="*/ 3606582 w 3606582"/>
                <a:gd name="connsiteY7" fmla="*/ 1645052 h 1652901"/>
                <a:gd name="connsiteX8" fmla="*/ 3606582 w 3606582"/>
                <a:gd name="connsiteY8" fmla="*/ 1645052 h 1652901"/>
                <a:gd name="connsiteX0" fmla="*/ 0 w 3606582"/>
                <a:gd name="connsiteY0" fmla="*/ 1652660 h 1652660"/>
                <a:gd name="connsiteX1" fmla="*/ 521953 w 3606582"/>
                <a:gd name="connsiteY1" fmla="*/ 1409343 h 1652660"/>
                <a:gd name="connsiteX2" fmla="*/ 820213 w 3606582"/>
                <a:gd name="connsiteY2" fmla="*/ 475320 h 1652660"/>
                <a:gd name="connsiteX3" fmla="*/ 1036058 w 3606582"/>
                <a:gd name="connsiteY3" fmla="*/ 114270 h 1652660"/>
                <a:gd name="connsiteX4" fmla="*/ 1318619 w 3606582"/>
                <a:gd name="connsiteY4" fmla="*/ 8309 h 1652660"/>
                <a:gd name="connsiteX5" fmla="*/ 1611641 w 3606582"/>
                <a:gd name="connsiteY5" fmla="*/ 298719 h 1652660"/>
                <a:gd name="connsiteX6" fmla="*/ 2193775 w 3606582"/>
                <a:gd name="connsiteY6" fmla="*/ 1362249 h 1652660"/>
                <a:gd name="connsiteX7" fmla="*/ 3606582 w 3606582"/>
                <a:gd name="connsiteY7" fmla="*/ 1644811 h 1652660"/>
                <a:gd name="connsiteX8" fmla="*/ 3606582 w 3606582"/>
                <a:gd name="connsiteY8" fmla="*/ 1644811 h 1652660"/>
                <a:gd name="connsiteX0" fmla="*/ 0 w 3606582"/>
                <a:gd name="connsiteY0" fmla="*/ 1655874 h 1655874"/>
                <a:gd name="connsiteX1" fmla="*/ 521953 w 3606582"/>
                <a:gd name="connsiteY1" fmla="*/ 1412557 h 1655874"/>
                <a:gd name="connsiteX2" fmla="*/ 820213 w 3606582"/>
                <a:gd name="connsiteY2" fmla="*/ 478534 h 1655874"/>
                <a:gd name="connsiteX3" fmla="*/ 1036058 w 3606582"/>
                <a:gd name="connsiteY3" fmla="*/ 117484 h 1655874"/>
                <a:gd name="connsiteX4" fmla="*/ 1318619 w 3606582"/>
                <a:gd name="connsiteY4" fmla="*/ 11523 h 1655874"/>
                <a:gd name="connsiteX5" fmla="*/ 1533142 w 3606582"/>
                <a:gd name="connsiteY5" fmla="*/ 352951 h 1655874"/>
                <a:gd name="connsiteX6" fmla="*/ 2193775 w 3606582"/>
                <a:gd name="connsiteY6" fmla="*/ 1365463 h 1655874"/>
                <a:gd name="connsiteX7" fmla="*/ 3606582 w 3606582"/>
                <a:gd name="connsiteY7" fmla="*/ 1648025 h 1655874"/>
                <a:gd name="connsiteX8" fmla="*/ 3606582 w 3606582"/>
                <a:gd name="connsiteY8" fmla="*/ 1648025 h 1655874"/>
                <a:gd name="connsiteX0" fmla="*/ 0 w 3606582"/>
                <a:gd name="connsiteY0" fmla="*/ 1570697 h 1570697"/>
                <a:gd name="connsiteX1" fmla="*/ 521953 w 3606582"/>
                <a:gd name="connsiteY1" fmla="*/ 1327380 h 1570697"/>
                <a:gd name="connsiteX2" fmla="*/ 820213 w 3606582"/>
                <a:gd name="connsiteY2" fmla="*/ 393357 h 1570697"/>
                <a:gd name="connsiteX3" fmla="*/ 1036058 w 3606582"/>
                <a:gd name="connsiteY3" fmla="*/ 32307 h 1570697"/>
                <a:gd name="connsiteX4" fmla="*/ 1257566 w 3606582"/>
                <a:gd name="connsiteY4" fmla="*/ 44080 h 1570697"/>
                <a:gd name="connsiteX5" fmla="*/ 1533142 w 3606582"/>
                <a:gd name="connsiteY5" fmla="*/ 267774 h 1570697"/>
                <a:gd name="connsiteX6" fmla="*/ 2193775 w 3606582"/>
                <a:gd name="connsiteY6" fmla="*/ 1280286 h 1570697"/>
                <a:gd name="connsiteX7" fmla="*/ 3606582 w 3606582"/>
                <a:gd name="connsiteY7" fmla="*/ 1562848 h 1570697"/>
                <a:gd name="connsiteX8" fmla="*/ 3606582 w 3606582"/>
                <a:gd name="connsiteY8" fmla="*/ 1562848 h 1570697"/>
                <a:gd name="connsiteX0" fmla="*/ 0 w 3606582"/>
                <a:gd name="connsiteY0" fmla="*/ 1534702 h 1534702"/>
                <a:gd name="connsiteX1" fmla="*/ 521953 w 3606582"/>
                <a:gd name="connsiteY1" fmla="*/ 1291385 h 1534702"/>
                <a:gd name="connsiteX2" fmla="*/ 820213 w 3606582"/>
                <a:gd name="connsiteY2" fmla="*/ 357362 h 1534702"/>
                <a:gd name="connsiteX3" fmla="*/ 1027335 w 3606582"/>
                <a:gd name="connsiteY3" fmla="*/ 78726 h 1534702"/>
                <a:gd name="connsiteX4" fmla="*/ 1257566 w 3606582"/>
                <a:gd name="connsiteY4" fmla="*/ 8085 h 1534702"/>
                <a:gd name="connsiteX5" fmla="*/ 1533142 w 3606582"/>
                <a:gd name="connsiteY5" fmla="*/ 231779 h 1534702"/>
                <a:gd name="connsiteX6" fmla="*/ 2193775 w 3606582"/>
                <a:gd name="connsiteY6" fmla="*/ 1244291 h 1534702"/>
                <a:gd name="connsiteX7" fmla="*/ 3606582 w 3606582"/>
                <a:gd name="connsiteY7" fmla="*/ 1526853 h 1534702"/>
                <a:gd name="connsiteX8" fmla="*/ 3606582 w 3606582"/>
                <a:gd name="connsiteY8" fmla="*/ 1526853 h 1534702"/>
                <a:gd name="connsiteX0" fmla="*/ 0 w 3606582"/>
                <a:gd name="connsiteY0" fmla="*/ 1538311 h 1538311"/>
                <a:gd name="connsiteX1" fmla="*/ 521953 w 3606582"/>
                <a:gd name="connsiteY1" fmla="*/ 1294994 h 1538311"/>
                <a:gd name="connsiteX2" fmla="*/ 754797 w 3606582"/>
                <a:gd name="connsiteY2" fmla="*/ 510101 h 1538311"/>
                <a:gd name="connsiteX3" fmla="*/ 1027335 w 3606582"/>
                <a:gd name="connsiteY3" fmla="*/ 82335 h 1538311"/>
                <a:gd name="connsiteX4" fmla="*/ 1257566 w 3606582"/>
                <a:gd name="connsiteY4" fmla="*/ 11694 h 1538311"/>
                <a:gd name="connsiteX5" fmla="*/ 1533142 w 3606582"/>
                <a:gd name="connsiteY5" fmla="*/ 235388 h 1538311"/>
                <a:gd name="connsiteX6" fmla="*/ 2193775 w 3606582"/>
                <a:gd name="connsiteY6" fmla="*/ 1247900 h 1538311"/>
                <a:gd name="connsiteX7" fmla="*/ 3606582 w 3606582"/>
                <a:gd name="connsiteY7" fmla="*/ 1530462 h 1538311"/>
                <a:gd name="connsiteX8" fmla="*/ 3606582 w 3606582"/>
                <a:gd name="connsiteY8" fmla="*/ 1530462 h 1538311"/>
                <a:gd name="connsiteX0" fmla="*/ 0 w 3606582"/>
                <a:gd name="connsiteY0" fmla="*/ 1465806 h 1465806"/>
                <a:gd name="connsiteX1" fmla="*/ 521953 w 3606582"/>
                <a:gd name="connsiteY1" fmla="*/ 1222489 h 1465806"/>
                <a:gd name="connsiteX2" fmla="*/ 754797 w 3606582"/>
                <a:gd name="connsiteY2" fmla="*/ 437596 h 1465806"/>
                <a:gd name="connsiteX3" fmla="*/ 1027335 w 3606582"/>
                <a:gd name="connsiteY3" fmla="*/ 9830 h 1465806"/>
                <a:gd name="connsiteX4" fmla="*/ 1244483 w 3606582"/>
                <a:gd name="connsiteY4" fmla="*/ 139336 h 1465806"/>
                <a:gd name="connsiteX5" fmla="*/ 1533142 w 3606582"/>
                <a:gd name="connsiteY5" fmla="*/ 162883 h 1465806"/>
                <a:gd name="connsiteX6" fmla="*/ 2193775 w 3606582"/>
                <a:gd name="connsiteY6" fmla="*/ 1175395 h 1465806"/>
                <a:gd name="connsiteX7" fmla="*/ 3606582 w 3606582"/>
                <a:gd name="connsiteY7" fmla="*/ 1457957 h 1465806"/>
                <a:gd name="connsiteX8" fmla="*/ 3606582 w 3606582"/>
                <a:gd name="connsiteY8" fmla="*/ 1457957 h 1465806"/>
                <a:gd name="connsiteX0" fmla="*/ 0 w 3606582"/>
                <a:gd name="connsiteY0" fmla="*/ 1385623 h 1385623"/>
                <a:gd name="connsiteX1" fmla="*/ 521953 w 3606582"/>
                <a:gd name="connsiteY1" fmla="*/ 1142306 h 1385623"/>
                <a:gd name="connsiteX2" fmla="*/ 754797 w 3606582"/>
                <a:gd name="connsiteY2" fmla="*/ 357413 h 1385623"/>
                <a:gd name="connsiteX3" fmla="*/ 1040419 w 3606582"/>
                <a:gd name="connsiteY3" fmla="*/ 67003 h 1385623"/>
                <a:gd name="connsiteX4" fmla="*/ 1244483 w 3606582"/>
                <a:gd name="connsiteY4" fmla="*/ 59153 h 1385623"/>
                <a:gd name="connsiteX5" fmla="*/ 1533142 w 3606582"/>
                <a:gd name="connsiteY5" fmla="*/ 82700 h 1385623"/>
                <a:gd name="connsiteX6" fmla="*/ 2193775 w 3606582"/>
                <a:gd name="connsiteY6" fmla="*/ 1095212 h 1385623"/>
                <a:gd name="connsiteX7" fmla="*/ 3606582 w 3606582"/>
                <a:gd name="connsiteY7" fmla="*/ 1377774 h 1385623"/>
                <a:gd name="connsiteX8" fmla="*/ 3606582 w 3606582"/>
                <a:gd name="connsiteY8" fmla="*/ 1377774 h 1385623"/>
                <a:gd name="connsiteX0" fmla="*/ 0 w 3606582"/>
                <a:gd name="connsiteY0" fmla="*/ 1395679 h 1395679"/>
                <a:gd name="connsiteX1" fmla="*/ 521953 w 3606582"/>
                <a:gd name="connsiteY1" fmla="*/ 1152362 h 1395679"/>
                <a:gd name="connsiteX2" fmla="*/ 754797 w 3606582"/>
                <a:gd name="connsiteY2" fmla="*/ 367469 h 1395679"/>
                <a:gd name="connsiteX3" fmla="*/ 1040419 w 3606582"/>
                <a:gd name="connsiteY3" fmla="*/ 77059 h 1395679"/>
                <a:gd name="connsiteX4" fmla="*/ 1533142 w 3606582"/>
                <a:gd name="connsiteY4" fmla="*/ 92756 h 1395679"/>
                <a:gd name="connsiteX5" fmla="*/ 2193775 w 3606582"/>
                <a:gd name="connsiteY5" fmla="*/ 1105268 h 1395679"/>
                <a:gd name="connsiteX6" fmla="*/ 3606582 w 3606582"/>
                <a:gd name="connsiteY6" fmla="*/ 1387830 h 1395679"/>
                <a:gd name="connsiteX7" fmla="*/ 3606582 w 3606582"/>
                <a:gd name="connsiteY7" fmla="*/ 1387830 h 1395679"/>
                <a:gd name="connsiteX0" fmla="*/ 0 w 3606582"/>
                <a:gd name="connsiteY0" fmla="*/ 1340734 h 1340734"/>
                <a:gd name="connsiteX1" fmla="*/ 521953 w 3606582"/>
                <a:gd name="connsiteY1" fmla="*/ 1097417 h 1340734"/>
                <a:gd name="connsiteX2" fmla="*/ 754797 w 3606582"/>
                <a:gd name="connsiteY2" fmla="*/ 312524 h 1340734"/>
                <a:gd name="connsiteX3" fmla="*/ 1040419 w 3606582"/>
                <a:gd name="connsiteY3" fmla="*/ 22114 h 1340734"/>
                <a:gd name="connsiteX4" fmla="*/ 1467727 w 3606582"/>
                <a:gd name="connsiteY4" fmla="*/ 135922 h 1340734"/>
                <a:gd name="connsiteX5" fmla="*/ 2193775 w 3606582"/>
                <a:gd name="connsiteY5" fmla="*/ 1050323 h 1340734"/>
                <a:gd name="connsiteX6" fmla="*/ 3606582 w 3606582"/>
                <a:gd name="connsiteY6" fmla="*/ 1332885 h 1340734"/>
                <a:gd name="connsiteX7" fmla="*/ 3606582 w 3606582"/>
                <a:gd name="connsiteY7" fmla="*/ 1332885 h 1340734"/>
                <a:gd name="connsiteX0" fmla="*/ 0 w 3606582"/>
                <a:gd name="connsiteY0" fmla="*/ 1319851 h 1319851"/>
                <a:gd name="connsiteX1" fmla="*/ 521953 w 3606582"/>
                <a:gd name="connsiteY1" fmla="*/ 1076534 h 1319851"/>
                <a:gd name="connsiteX2" fmla="*/ 754797 w 3606582"/>
                <a:gd name="connsiteY2" fmla="*/ 291641 h 1319851"/>
                <a:gd name="connsiteX3" fmla="*/ 1040419 w 3606582"/>
                <a:gd name="connsiteY3" fmla="*/ 1231 h 1319851"/>
                <a:gd name="connsiteX4" fmla="*/ 1415395 w 3606582"/>
                <a:gd name="connsiteY4" fmla="*/ 224924 h 1319851"/>
                <a:gd name="connsiteX5" fmla="*/ 2193775 w 3606582"/>
                <a:gd name="connsiteY5" fmla="*/ 1029440 h 1319851"/>
                <a:gd name="connsiteX6" fmla="*/ 3606582 w 3606582"/>
                <a:gd name="connsiteY6" fmla="*/ 1312002 h 1319851"/>
                <a:gd name="connsiteX7" fmla="*/ 3606582 w 3606582"/>
                <a:gd name="connsiteY7" fmla="*/ 1312002 h 1319851"/>
                <a:gd name="connsiteX0" fmla="*/ 0 w 3606582"/>
                <a:gd name="connsiteY0" fmla="*/ 1319851 h 1319851"/>
                <a:gd name="connsiteX1" fmla="*/ 521953 w 3606582"/>
                <a:gd name="connsiteY1" fmla="*/ 1076534 h 1319851"/>
                <a:gd name="connsiteX2" fmla="*/ 754797 w 3606582"/>
                <a:gd name="connsiteY2" fmla="*/ 291641 h 1319851"/>
                <a:gd name="connsiteX3" fmla="*/ 1053503 w 3606582"/>
                <a:gd name="connsiteY3" fmla="*/ 1231 h 1319851"/>
                <a:gd name="connsiteX4" fmla="*/ 1415395 w 3606582"/>
                <a:gd name="connsiteY4" fmla="*/ 224924 h 1319851"/>
                <a:gd name="connsiteX5" fmla="*/ 2193775 w 3606582"/>
                <a:gd name="connsiteY5" fmla="*/ 1029440 h 1319851"/>
                <a:gd name="connsiteX6" fmla="*/ 3606582 w 3606582"/>
                <a:gd name="connsiteY6" fmla="*/ 1312002 h 1319851"/>
                <a:gd name="connsiteX7" fmla="*/ 3606582 w 3606582"/>
                <a:gd name="connsiteY7" fmla="*/ 1312002 h 1319851"/>
                <a:gd name="connsiteX0" fmla="*/ 0 w 3606582"/>
                <a:gd name="connsiteY0" fmla="*/ 1319147 h 1319147"/>
                <a:gd name="connsiteX1" fmla="*/ 521953 w 3606582"/>
                <a:gd name="connsiteY1" fmla="*/ 1075830 h 1319147"/>
                <a:gd name="connsiteX2" fmla="*/ 754797 w 3606582"/>
                <a:gd name="connsiteY2" fmla="*/ 290937 h 1319147"/>
                <a:gd name="connsiteX3" fmla="*/ 1053503 w 3606582"/>
                <a:gd name="connsiteY3" fmla="*/ 527 h 1319147"/>
                <a:gd name="connsiteX4" fmla="*/ 1476450 w 3606582"/>
                <a:gd name="connsiteY4" fmla="*/ 243842 h 1319147"/>
                <a:gd name="connsiteX5" fmla="*/ 2193775 w 3606582"/>
                <a:gd name="connsiteY5" fmla="*/ 1028736 h 1319147"/>
                <a:gd name="connsiteX6" fmla="*/ 3606582 w 3606582"/>
                <a:gd name="connsiteY6" fmla="*/ 1311298 h 1319147"/>
                <a:gd name="connsiteX7" fmla="*/ 3606582 w 3606582"/>
                <a:gd name="connsiteY7" fmla="*/ 1311298 h 1319147"/>
                <a:gd name="connsiteX0" fmla="*/ 0 w 3696621"/>
                <a:gd name="connsiteY0" fmla="*/ 1319147 h 1341048"/>
                <a:gd name="connsiteX1" fmla="*/ 521953 w 3696621"/>
                <a:gd name="connsiteY1" fmla="*/ 1075830 h 1341048"/>
                <a:gd name="connsiteX2" fmla="*/ 754797 w 3696621"/>
                <a:gd name="connsiteY2" fmla="*/ 290937 h 1341048"/>
                <a:gd name="connsiteX3" fmla="*/ 1053503 w 3696621"/>
                <a:gd name="connsiteY3" fmla="*/ 527 h 1341048"/>
                <a:gd name="connsiteX4" fmla="*/ 1476450 w 3696621"/>
                <a:gd name="connsiteY4" fmla="*/ 243842 h 1341048"/>
                <a:gd name="connsiteX5" fmla="*/ 2193775 w 3696621"/>
                <a:gd name="connsiteY5" fmla="*/ 1028736 h 1341048"/>
                <a:gd name="connsiteX6" fmla="*/ 3606582 w 3696621"/>
                <a:gd name="connsiteY6" fmla="*/ 1311298 h 1341048"/>
                <a:gd name="connsiteX7" fmla="*/ 3545527 w 3696621"/>
                <a:gd name="connsiteY7" fmla="*/ 1338769 h 1341048"/>
                <a:gd name="connsiteX0" fmla="*/ 0 w 3606582"/>
                <a:gd name="connsiteY0" fmla="*/ 1319147 h 1319147"/>
                <a:gd name="connsiteX1" fmla="*/ 521953 w 3606582"/>
                <a:gd name="connsiteY1" fmla="*/ 1075830 h 1319147"/>
                <a:gd name="connsiteX2" fmla="*/ 754797 w 3606582"/>
                <a:gd name="connsiteY2" fmla="*/ 290937 h 1319147"/>
                <a:gd name="connsiteX3" fmla="*/ 1053503 w 3606582"/>
                <a:gd name="connsiteY3" fmla="*/ 527 h 1319147"/>
                <a:gd name="connsiteX4" fmla="*/ 1476450 w 3606582"/>
                <a:gd name="connsiteY4" fmla="*/ 243842 h 1319147"/>
                <a:gd name="connsiteX5" fmla="*/ 2193775 w 3606582"/>
                <a:gd name="connsiteY5" fmla="*/ 1028736 h 1319147"/>
                <a:gd name="connsiteX6" fmla="*/ 3606582 w 3606582"/>
                <a:gd name="connsiteY6" fmla="*/ 1311298 h 1319147"/>
                <a:gd name="connsiteX0" fmla="*/ 0 w 3606582"/>
                <a:gd name="connsiteY0" fmla="*/ 1319162 h 1319162"/>
                <a:gd name="connsiteX1" fmla="*/ 521953 w 3606582"/>
                <a:gd name="connsiteY1" fmla="*/ 1075845 h 1319162"/>
                <a:gd name="connsiteX2" fmla="*/ 754797 w 3606582"/>
                <a:gd name="connsiteY2" fmla="*/ 290952 h 1319162"/>
                <a:gd name="connsiteX3" fmla="*/ 1053503 w 3606582"/>
                <a:gd name="connsiteY3" fmla="*/ 542 h 1319162"/>
                <a:gd name="connsiteX4" fmla="*/ 1476450 w 3606582"/>
                <a:gd name="connsiteY4" fmla="*/ 243857 h 1319162"/>
                <a:gd name="connsiteX5" fmla="*/ 2206858 w 3606582"/>
                <a:gd name="connsiteY5" fmla="*/ 1044449 h 1319162"/>
                <a:gd name="connsiteX6" fmla="*/ 3606582 w 3606582"/>
                <a:gd name="connsiteY6" fmla="*/ 1311313 h 1319162"/>
                <a:gd name="connsiteX0" fmla="*/ 0 w 3440862"/>
                <a:gd name="connsiteY0" fmla="*/ 1319162 h 1358407"/>
                <a:gd name="connsiteX1" fmla="*/ 521953 w 3440862"/>
                <a:gd name="connsiteY1" fmla="*/ 1075845 h 1358407"/>
                <a:gd name="connsiteX2" fmla="*/ 754797 w 3440862"/>
                <a:gd name="connsiteY2" fmla="*/ 290952 h 1358407"/>
                <a:gd name="connsiteX3" fmla="*/ 1053503 w 3440862"/>
                <a:gd name="connsiteY3" fmla="*/ 542 h 1358407"/>
                <a:gd name="connsiteX4" fmla="*/ 1476450 w 3440862"/>
                <a:gd name="connsiteY4" fmla="*/ 243857 h 1358407"/>
                <a:gd name="connsiteX5" fmla="*/ 2206858 w 3440862"/>
                <a:gd name="connsiteY5" fmla="*/ 1044449 h 1358407"/>
                <a:gd name="connsiteX6" fmla="*/ 3440862 w 3440862"/>
                <a:gd name="connsiteY6" fmla="*/ 1358407 h 1358407"/>
                <a:gd name="connsiteX0" fmla="*/ 0 w 3440862"/>
                <a:gd name="connsiteY0" fmla="*/ 1319162 h 1358407"/>
                <a:gd name="connsiteX1" fmla="*/ 521953 w 3440862"/>
                <a:gd name="connsiteY1" fmla="*/ 1075845 h 1358407"/>
                <a:gd name="connsiteX2" fmla="*/ 754797 w 3440862"/>
                <a:gd name="connsiteY2" fmla="*/ 290952 h 1358407"/>
                <a:gd name="connsiteX3" fmla="*/ 1053503 w 3440862"/>
                <a:gd name="connsiteY3" fmla="*/ 542 h 1358407"/>
                <a:gd name="connsiteX4" fmla="*/ 1476450 w 3440862"/>
                <a:gd name="connsiteY4" fmla="*/ 243857 h 1358407"/>
                <a:gd name="connsiteX5" fmla="*/ 2206858 w 3440862"/>
                <a:gd name="connsiteY5" fmla="*/ 1044449 h 1358407"/>
                <a:gd name="connsiteX6" fmla="*/ 3440862 w 3440862"/>
                <a:gd name="connsiteY6" fmla="*/ 1358407 h 1358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40862" h="1358407">
                  <a:moveTo>
                    <a:pt x="0" y="1319162"/>
                  </a:moveTo>
                  <a:cubicBezTo>
                    <a:pt x="192625" y="1295615"/>
                    <a:pt x="396154" y="1247213"/>
                    <a:pt x="521953" y="1075845"/>
                  </a:cubicBezTo>
                  <a:cubicBezTo>
                    <a:pt x="647752" y="904477"/>
                    <a:pt x="666205" y="470169"/>
                    <a:pt x="754797" y="290952"/>
                  </a:cubicBezTo>
                  <a:cubicBezTo>
                    <a:pt x="843389" y="111735"/>
                    <a:pt x="933228" y="8391"/>
                    <a:pt x="1053503" y="542"/>
                  </a:cubicBezTo>
                  <a:cubicBezTo>
                    <a:pt x="1173778" y="-7307"/>
                    <a:pt x="1284224" y="69873"/>
                    <a:pt x="1476450" y="243857"/>
                  </a:cubicBezTo>
                  <a:cubicBezTo>
                    <a:pt x="1668676" y="417842"/>
                    <a:pt x="1879456" y="858691"/>
                    <a:pt x="2206858" y="1044449"/>
                  </a:cubicBezTo>
                  <a:cubicBezTo>
                    <a:pt x="2534260" y="1230207"/>
                    <a:pt x="2849243" y="1283188"/>
                    <a:pt x="3440862" y="1358407"/>
                  </a:cubicBezTo>
                </a:path>
              </a:pathLst>
            </a:cu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7473196-0FF2-AC53-4AED-5755FCAFDF12}"/>
                </a:ext>
              </a:extLst>
            </p:cNvPr>
            <p:cNvSpPr txBox="1"/>
            <p:nvPr/>
          </p:nvSpPr>
          <p:spPr>
            <a:xfrm>
              <a:off x="8379935" y="3360445"/>
              <a:ext cx="2035359" cy="2154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>
                  <a:latin typeface="+mn-lt"/>
                </a:rPr>
                <a:t>Nutrient Mass Balance (kg/ha)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1A0CB92-6628-52E9-6542-2A8E0F966245}"/>
                </a:ext>
              </a:extLst>
            </p:cNvPr>
            <p:cNvSpPr txBox="1"/>
            <p:nvPr/>
          </p:nvSpPr>
          <p:spPr>
            <a:xfrm rot="16200000">
              <a:off x="8153393" y="1932234"/>
              <a:ext cx="714696" cy="2365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>
                  <a:latin typeface="+mn-lt"/>
                </a:rPr>
                <a:t># of Farms</a:t>
              </a: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67F9A96-66A0-8ECB-27C0-7A6791B2FEF4}"/>
                </a:ext>
              </a:extLst>
            </p:cNvPr>
            <p:cNvSpPr/>
            <p:nvPr/>
          </p:nvSpPr>
          <p:spPr>
            <a:xfrm flipH="1">
              <a:off x="7732869" y="3124683"/>
              <a:ext cx="927117" cy="95"/>
            </a:xfrm>
            <a:custGeom>
              <a:avLst/>
              <a:gdLst>
                <a:gd name="connsiteX0" fmla="*/ 15698 w 1915139"/>
                <a:gd name="connsiteY0" fmla="*/ 0 h 1879818"/>
                <a:gd name="connsiteX1" fmla="*/ 0 w 1915139"/>
                <a:gd name="connsiteY1" fmla="*/ 1879818 h 1879818"/>
                <a:gd name="connsiteX2" fmla="*/ 1915139 w 1915139"/>
                <a:gd name="connsiteY2" fmla="*/ 1875893 h 1879818"/>
                <a:gd name="connsiteX0" fmla="*/ 7849 w 1915139"/>
                <a:gd name="connsiteY0" fmla="*/ 0 h 1883743"/>
                <a:gd name="connsiteX1" fmla="*/ 0 w 1915139"/>
                <a:gd name="connsiteY1" fmla="*/ 1883743 h 1883743"/>
                <a:gd name="connsiteX2" fmla="*/ 1915139 w 1915139"/>
                <a:gd name="connsiteY2" fmla="*/ 1879818 h 1883743"/>
                <a:gd name="connsiteX0" fmla="*/ 0 w 1915139"/>
                <a:gd name="connsiteY0" fmla="*/ 3914 h 3914"/>
                <a:gd name="connsiteX1" fmla="*/ 1915139 w 1915139"/>
                <a:gd name="connsiteY1" fmla="*/ -11 h 3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15139" h="3914">
                  <a:moveTo>
                    <a:pt x="0" y="3914"/>
                  </a:moveTo>
                  <a:lnTo>
                    <a:pt x="1915139" y="-11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99B0397-96A2-BF0C-FD99-AA01FB1B656F}"/>
                </a:ext>
              </a:extLst>
            </p:cNvPr>
            <p:cNvSpPr txBox="1"/>
            <p:nvPr/>
          </p:nvSpPr>
          <p:spPr>
            <a:xfrm>
              <a:off x="7884754" y="3141403"/>
              <a:ext cx="168591" cy="2154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>
                  <a:latin typeface="+mn-lt"/>
                </a:rPr>
                <a:t>-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6D66ACF-EDCB-72F4-6347-40D2C780FFFE}"/>
                </a:ext>
              </a:extLst>
            </p:cNvPr>
            <p:cNvSpPr txBox="1"/>
            <p:nvPr/>
          </p:nvSpPr>
          <p:spPr>
            <a:xfrm>
              <a:off x="8528379" y="3133708"/>
              <a:ext cx="197339" cy="2154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>
                  <a:latin typeface="+mn-lt"/>
                </a:rPr>
                <a:t>0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68DC2B3-F1D1-841B-8E0C-756ADD42BA80}"/>
                </a:ext>
              </a:extLst>
            </p:cNvPr>
            <p:cNvSpPr txBox="1"/>
            <p:nvPr/>
          </p:nvSpPr>
          <p:spPr>
            <a:xfrm>
              <a:off x="10742451" y="3141403"/>
              <a:ext cx="197339" cy="2154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>
                  <a:latin typeface="+mn-lt"/>
                </a:rPr>
                <a:t>+</a:t>
              </a:r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23D3B348-77B1-2CA4-DF11-91B0BEA272AC}"/>
                </a:ext>
              </a:extLst>
            </p:cNvPr>
            <p:cNvSpPr/>
            <p:nvPr/>
          </p:nvSpPr>
          <p:spPr>
            <a:xfrm>
              <a:off x="9996423" y="2841739"/>
              <a:ext cx="1150188" cy="281796"/>
            </a:xfrm>
            <a:custGeom>
              <a:avLst/>
              <a:gdLst>
                <a:gd name="connsiteX0" fmla="*/ 1397479 w 1397479"/>
                <a:gd name="connsiteY0" fmla="*/ 1081178 h 1081178"/>
                <a:gd name="connsiteX1" fmla="*/ 1132936 w 1397479"/>
                <a:gd name="connsiteY1" fmla="*/ 258793 h 1081178"/>
                <a:gd name="connsiteX2" fmla="*/ 672860 w 1397479"/>
                <a:gd name="connsiteY2" fmla="*/ 189781 h 1081178"/>
                <a:gd name="connsiteX3" fmla="*/ 391064 w 1397479"/>
                <a:gd name="connsiteY3" fmla="*/ 155276 h 1081178"/>
                <a:gd name="connsiteX4" fmla="*/ 172528 w 1397479"/>
                <a:gd name="connsiteY4" fmla="*/ 80513 h 1081178"/>
                <a:gd name="connsiteX5" fmla="*/ 86264 w 1397479"/>
                <a:gd name="connsiteY5" fmla="*/ 28755 h 1081178"/>
                <a:gd name="connsiteX6" fmla="*/ 0 w 1397479"/>
                <a:gd name="connsiteY6" fmla="*/ 0 h 1081178"/>
                <a:gd name="connsiteX7" fmla="*/ 11502 w 1397479"/>
                <a:gd name="connsiteY7" fmla="*/ 281796 h 1081178"/>
                <a:gd name="connsiteX8" fmla="*/ 1150188 w 1397479"/>
                <a:gd name="connsiteY8" fmla="*/ 281796 h 1081178"/>
                <a:gd name="connsiteX0" fmla="*/ 1132936 w 1150188"/>
                <a:gd name="connsiteY0" fmla="*/ 258793 h 281796"/>
                <a:gd name="connsiteX1" fmla="*/ 672860 w 1150188"/>
                <a:gd name="connsiteY1" fmla="*/ 189781 h 281796"/>
                <a:gd name="connsiteX2" fmla="*/ 391064 w 1150188"/>
                <a:gd name="connsiteY2" fmla="*/ 155276 h 281796"/>
                <a:gd name="connsiteX3" fmla="*/ 172528 w 1150188"/>
                <a:gd name="connsiteY3" fmla="*/ 80513 h 281796"/>
                <a:gd name="connsiteX4" fmla="*/ 86264 w 1150188"/>
                <a:gd name="connsiteY4" fmla="*/ 28755 h 281796"/>
                <a:gd name="connsiteX5" fmla="*/ 0 w 1150188"/>
                <a:gd name="connsiteY5" fmla="*/ 0 h 281796"/>
                <a:gd name="connsiteX6" fmla="*/ 11502 w 1150188"/>
                <a:gd name="connsiteY6" fmla="*/ 281796 h 281796"/>
                <a:gd name="connsiteX7" fmla="*/ 1150188 w 1150188"/>
                <a:gd name="connsiteY7" fmla="*/ 281796 h 281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50188" h="281796">
                  <a:moveTo>
                    <a:pt x="1132936" y="258793"/>
                  </a:moveTo>
                  <a:lnTo>
                    <a:pt x="672860" y="189781"/>
                  </a:lnTo>
                  <a:lnTo>
                    <a:pt x="391064" y="155276"/>
                  </a:lnTo>
                  <a:lnTo>
                    <a:pt x="172528" y="80513"/>
                  </a:lnTo>
                  <a:lnTo>
                    <a:pt x="86264" y="28755"/>
                  </a:lnTo>
                  <a:lnTo>
                    <a:pt x="0" y="0"/>
                  </a:lnTo>
                  <a:lnTo>
                    <a:pt x="11502" y="281796"/>
                  </a:lnTo>
                  <a:lnTo>
                    <a:pt x="1150188" y="281796"/>
                  </a:lnTo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840F6BA-A31A-F785-EC81-9DC7B5895412}"/>
                </a:ext>
              </a:extLst>
            </p:cNvPr>
            <p:cNvSpPr txBox="1"/>
            <p:nvPr/>
          </p:nvSpPr>
          <p:spPr>
            <a:xfrm>
              <a:off x="10183237" y="2502401"/>
              <a:ext cx="1172140" cy="376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>
                  <a:latin typeface="+mn-lt"/>
                </a:rPr>
                <a:t>Large Nutrient Surplus</a:t>
              </a:r>
            </a:p>
          </p:txBody>
        </p:sp>
      </p:grpSp>
      <p:pic>
        <p:nvPicPr>
          <p:cNvPr id="17" name="image5.png">
            <a:extLst>
              <a:ext uri="{FF2B5EF4-FFF2-40B4-BE49-F238E27FC236}">
                <a16:creationId xmlns:a16="http://schemas.microsoft.com/office/drawing/2014/main" id="{5ED501B9-5349-F589-DDBE-B4A847E097CD}"/>
              </a:ext>
            </a:extLst>
          </p:cNvPr>
          <p:cNvPicPr/>
          <p:nvPr/>
        </p:nvPicPr>
        <p:blipFill>
          <a:blip r:embed="rId2"/>
          <a:srcRect l="53442" t="719" b="47"/>
          <a:stretch>
            <a:fillRect/>
          </a:stretch>
        </p:blipFill>
        <p:spPr>
          <a:xfrm>
            <a:off x="1033671" y="2095319"/>
            <a:ext cx="4191490" cy="4649545"/>
          </a:xfrm>
          <a:prstGeom prst="rect">
            <a:avLst/>
          </a:prstGeom>
          <a:ln/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5715A6B-157D-9BAF-2842-CA0409149606}"/>
              </a:ext>
            </a:extLst>
          </p:cNvPr>
          <p:cNvSpPr txBox="1"/>
          <p:nvPr/>
        </p:nvSpPr>
        <p:spPr>
          <a:xfrm>
            <a:off x="2771235" y="1733012"/>
            <a:ext cx="777613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/>
              <a:t>Watershed                        to   </a:t>
            </a:r>
            <a:r>
              <a:rPr lang="en-US" dirty="0"/>
              <a:t>  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B5E8BE6-0E0C-0DDE-B64F-BCE1346D4222}"/>
              </a:ext>
            </a:extLst>
          </p:cNvPr>
          <p:cNvSpPr txBox="1"/>
          <p:nvPr/>
        </p:nvSpPr>
        <p:spPr>
          <a:xfrm>
            <a:off x="7579559" y="1730638"/>
            <a:ext cx="106502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/>
              <a:t>Farm</a:t>
            </a:r>
          </a:p>
        </p:txBody>
      </p:sp>
    </p:spTree>
    <p:extLst>
      <p:ext uri="{BB962C8B-B14F-4D97-AF65-F5344CB8AC3E}">
        <p14:creationId xmlns:p14="http://schemas.microsoft.com/office/powerpoint/2010/main" val="3259171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5178503959E1A4EAF528270AFA2BC08" ma:contentTypeVersion="21" ma:contentTypeDescription="Create a new document." ma:contentTypeScope="" ma:versionID="d7a2db62d62338a89e47abb53c23686c">
  <xsd:schema xmlns:xsd="http://www.w3.org/2001/XMLSchema" xmlns:xs="http://www.w3.org/2001/XMLSchema" xmlns:p="http://schemas.microsoft.com/office/2006/metadata/properties" xmlns:ns2="0dc3134e-2050-4cb8-a5be-0b715e20025a" xmlns:ns3="d04ebbaf-5baf-4408-9a0b-69050cb98962" targetNamespace="http://schemas.microsoft.com/office/2006/metadata/properties" ma:root="true" ma:fieldsID="4e5a55d884058212388eef7b4abf3302" ns2:_="" ns3:_="">
    <xsd:import namespace="0dc3134e-2050-4cb8-a5be-0b715e20025a"/>
    <xsd:import namespace="d04ebbaf-5baf-4408-9a0b-69050cb9896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LengthInSeconds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c3134e-2050-4cb8-a5be-0b715e20025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  <xsd:element name="TaxCatchAll" ma:index="24" nillable="true" ma:displayName="Taxonomy Catch All Column" ma:hidden="true" ma:list="{821358d3-4d16-4e8e-aed2-c756d8775a48}" ma:internalName="TaxCatchAll" ma:showField="CatchAllData" ma:web="0dc3134e-2050-4cb8-a5be-0b715e20025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4ebbaf-5baf-4408-9a0b-69050cb9896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5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89e1250e-b0b8-437e-aca0-cf15b9aec33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dc3134e-2050-4cb8-a5be-0b715e20025a" xsi:nil="true"/>
    <lcf76f155ced4ddcb4097134ff3c332f xmlns="d04ebbaf-5baf-4408-9a0b-69050cb9896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E38CD70-04BA-4E1C-BDE5-6F41CF7AD4AA}"/>
</file>

<file path=customXml/itemProps2.xml><?xml version="1.0" encoding="utf-8"?>
<ds:datastoreItem xmlns:ds="http://schemas.openxmlformats.org/officeDocument/2006/customXml" ds:itemID="{59361EC0-ED5F-4848-AF76-B6DBEC584ED9}"/>
</file>

<file path=customXml/itemProps3.xml><?xml version="1.0" encoding="utf-8"?>
<ds:datastoreItem xmlns:ds="http://schemas.openxmlformats.org/officeDocument/2006/customXml" ds:itemID="{60E982B6-40C5-4A68-97DD-39DFE10B4CB1}"/>
</file>

<file path=docMetadata/LabelInfo.xml><?xml version="1.0" encoding="utf-8"?>
<clbl:labelList xmlns:clbl="http://schemas.microsoft.com/office/2020/mipLabelMetadata">
  <clbl:label id="{60956884-10ad-40fa-863d-4f32c1e3a37a}" enabled="0" method="" siteId="{60956884-10ad-40fa-863d-4f32c1e3a37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1733</TotalTime>
  <Words>865</Words>
  <Application>Microsoft Macintosh PowerPoint</Application>
  <PresentationFormat>Widescreen</PresentationFormat>
  <Paragraphs>242</Paragraphs>
  <Slides>11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System Font Regular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 way forward….. Directing Investments</vt:lpstr>
      <vt:lpstr>A way forward….. Measuring Progress</vt:lpstr>
      <vt:lpstr>A way forward….. Improving Incentives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Easton, Zachary</dc:creator>
  <cp:lastModifiedBy>Easton, Zachary</cp:lastModifiedBy>
  <cp:revision>189</cp:revision>
  <dcterms:created xsi:type="dcterms:W3CDTF">2026-08-28T14:26:15Z</dcterms:created>
  <dcterms:modified xsi:type="dcterms:W3CDTF">2026-09-02T16:09:47Z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0x01010025178503959E1A4EAF528270AFA2BC08</vt:lpwstr>
  </property>
</Properties>
</file>